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Lst>
  <p:notesMasterIdLst>
    <p:notesMasterId r:id="rId19"/>
  </p:notesMasterIdLst>
  <p:sldIdLst>
    <p:sldId id="304" r:id="rId6"/>
    <p:sldId id="373" r:id="rId7"/>
    <p:sldId id="332" r:id="rId8"/>
    <p:sldId id="265" r:id="rId9"/>
    <p:sldId id="307" r:id="rId10"/>
    <p:sldId id="283" r:id="rId11"/>
    <p:sldId id="282" r:id="rId12"/>
    <p:sldId id="284" r:id="rId13"/>
    <p:sldId id="378" r:id="rId14"/>
    <p:sldId id="360" r:id="rId15"/>
    <p:sldId id="366" r:id="rId16"/>
    <p:sldId id="256" r:id="rId17"/>
    <p:sldId id="297"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92923" autoAdjust="0"/>
  </p:normalViewPr>
  <p:slideViewPr>
    <p:cSldViewPr>
      <p:cViewPr varScale="1">
        <p:scale>
          <a:sx n="104" d="100"/>
          <a:sy n="104" d="100"/>
        </p:scale>
        <p:origin x="1664" y="200"/>
      </p:cViewPr>
      <p:guideLst>
        <p:guide orient="horz" pos="2160"/>
        <p:guide pos="2880"/>
      </p:guideLst>
    </p:cSldViewPr>
  </p:slideViewPr>
  <p:notesTextViewPr>
    <p:cViewPr>
      <p:scale>
        <a:sx n="1" d="1"/>
        <a:sy n="1" d="1"/>
      </p:scale>
      <p:origin x="0" y="-216"/>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DAC8C-F922-46F7-B470-3F077CCE1DE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67A5B29-99B2-4C3B-902E-19FFA4C50C3A}">
      <dgm:prSet/>
      <dgm:spPr/>
      <dgm:t>
        <a:bodyPr/>
        <a:lstStyle/>
        <a:p>
          <a:r>
            <a:rPr lang="nl-NL" dirty="0"/>
            <a:t>Weet je wat het verschil is tussen voeding en vulling gerelateerd aan de schijf van vijf</a:t>
          </a:r>
          <a:endParaRPr lang="en-US" dirty="0"/>
        </a:p>
      </dgm:t>
    </dgm:pt>
    <dgm:pt modelId="{BD4213E2-FC16-4B73-A4BD-254FDF3282AF}" type="parTrans" cxnId="{0A6AE91D-F05D-4ED8-B0F3-B85521240C8E}">
      <dgm:prSet/>
      <dgm:spPr/>
      <dgm:t>
        <a:bodyPr/>
        <a:lstStyle/>
        <a:p>
          <a:endParaRPr lang="en-US"/>
        </a:p>
      </dgm:t>
    </dgm:pt>
    <dgm:pt modelId="{F61050F5-0603-4C92-8858-7ACF7ED7463B}" type="sibTrans" cxnId="{0A6AE91D-F05D-4ED8-B0F3-B85521240C8E}">
      <dgm:prSet/>
      <dgm:spPr/>
      <dgm:t>
        <a:bodyPr/>
        <a:lstStyle/>
        <a:p>
          <a:endParaRPr lang="en-US"/>
        </a:p>
      </dgm:t>
    </dgm:pt>
    <dgm:pt modelId="{1B4137B7-B50C-43DA-A15F-FC4C0A4E0196}">
      <dgm:prSet/>
      <dgm:spPr/>
      <dgm:t>
        <a:bodyPr/>
        <a:lstStyle/>
        <a:p>
          <a:r>
            <a:rPr lang="nl-NL"/>
            <a:t>Basiskennis over de energiebalans</a:t>
          </a:r>
          <a:endParaRPr lang="en-US"/>
        </a:p>
      </dgm:t>
    </dgm:pt>
    <dgm:pt modelId="{DF083B1D-B47C-4E57-BF85-1E5B39F79A07}" type="parTrans" cxnId="{F43BAD62-C9E8-48F8-A068-1466FE8ED84E}">
      <dgm:prSet/>
      <dgm:spPr/>
      <dgm:t>
        <a:bodyPr/>
        <a:lstStyle/>
        <a:p>
          <a:endParaRPr lang="en-US"/>
        </a:p>
      </dgm:t>
    </dgm:pt>
    <dgm:pt modelId="{9BB45130-5693-4E82-AE05-8FEB67FFB1C2}" type="sibTrans" cxnId="{F43BAD62-C9E8-48F8-A068-1466FE8ED84E}">
      <dgm:prSet/>
      <dgm:spPr/>
      <dgm:t>
        <a:bodyPr/>
        <a:lstStyle/>
        <a:p>
          <a:endParaRPr lang="en-US"/>
        </a:p>
      </dgm:t>
    </dgm:pt>
    <dgm:pt modelId="{849458E8-B7E3-4916-BA48-6C2263E3879D}">
      <dgm:prSet/>
      <dgm:spPr/>
      <dgm:t>
        <a:bodyPr/>
        <a:lstStyle/>
        <a:p>
          <a:r>
            <a:rPr lang="nl-NL"/>
            <a:t>De schijf van vijf uitleggen met concrete voorbeelden.</a:t>
          </a:r>
          <a:endParaRPr lang="en-US"/>
        </a:p>
      </dgm:t>
    </dgm:pt>
    <dgm:pt modelId="{75CBD77B-A71F-4203-A973-03918E87D478}" type="parTrans" cxnId="{BDC1D952-E166-4148-91EB-7650A3E83844}">
      <dgm:prSet/>
      <dgm:spPr/>
      <dgm:t>
        <a:bodyPr/>
        <a:lstStyle/>
        <a:p>
          <a:endParaRPr lang="en-US"/>
        </a:p>
      </dgm:t>
    </dgm:pt>
    <dgm:pt modelId="{D91AA74E-9BBD-4039-BDAE-00A1EE9E792A}" type="sibTrans" cxnId="{BDC1D952-E166-4148-91EB-7650A3E83844}">
      <dgm:prSet/>
      <dgm:spPr/>
      <dgm:t>
        <a:bodyPr/>
        <a:lstStyle/>
        <a:p>
          <a:endParaRPr lang="en-US"/>
        </a:p>
      </dgm:t>
    </dgm:pt>
    <dgm:pt modelId="{DFB4D882-90A9-4946-9ED7-357DFF49C64B}">
      <dgm:prSet/>
      <dgm:spPr/>
      <dgm:t>
        <a:bodyPr/>
        <a:lstStyle/>
        <a:p>
          <a:r>
            <a:rPr lang="nl-NL" dirty="0"/>
            <a:t>De richtlijnen van de schijf van vijf noemen.</a:t>
          </a:r>
          <a:endParaRPr lang="en-US" dirty="0"/>
        </a:p>
      </dgm:t>
    </dgm:pt>
    <dgm:pt modelId="{33E88BBA-934D-41C4-AD0A-CBF56DD798ED}" type="parTrans" cxnId="{8B96A1F8-1710-4507-99DE-9D984590AED3}">
      <dgm:prSet/>
      <dgm:spPr/>
      <dgm:t>
        <a:bodyPr/>
        <a:lstStyle/>
        <a:p>
          <a:endParaRPr lang="en-US"/>
        </a:p>
      </dgm:t>
    </dgm:pt>
    <dgm:pt modelId="{B65EB0C1-A8AB-470A-A79E-7F17A6ADF71E}" type="sibTrans" cxnId="{8B96A1F8-1710-4507-99DE-9D984590AED3}">
      <dgm:prSet/>
      <dgm:spPr/>
      <dgm:t>
        <a:bodyPr/>
        <a:lstStyle/>
        <a:p>
          <a:endParaRPr lang="en-US"/>
        </a:p>
      </dgm:t>
    </dgm:pt>
    <dgm:pt modelId="{3878E196-4C4C-4032-9A45-BC8186D6196D}">
      <dgm:prSet/>
      <dgm:spPr/>
      <dgm:t>
        <a:bodyPr/>
        <a:lstStyle/>
        <a:p>
          <a:r>
            <a:rPr lang="nl-NL" dirty="0"/>
            <a:t>Je eigen voedingspatroon beschrijven en aangeven welke adviezen  het voedingscentrum hierover geeft.</a:t>
          </a:r>
          <a:endParaRPr lang="en-US" dirty="0"/>
        </a:p>
      </dgm:t>
    </dgm:pt>
    <dgm:pt modelId="{925A13AE-393C-438B-BA51-2F9A5FE6811C}" type="parTrans" cxnId="{0FC2A55B-5C23-49BA-BBC5-45A6064215E6}">
      <dgm:prSet/>
      <dgm:spPr/>
      <dgm:t>
        <a:bodyPr/>
        <a:lstStyle/>
        <a:p>
          <a:endParaRPr lang="en-US"/>
        </a:p>
      </dgm:t>
    </dgm:pt>
    <dgm:pt modelId="{B235F1B2-8831-46D0-A95A-AEFA7DBA1212}" type="sibTrans" cxnId="{0FC2A55B-5C23-49BA-BBC5-45A6064215E6}">
      <dgm:prSet/>
      <dgm:spPr/>
      <dgm:t>
        <a:bodyPr/>
        <a:lstStyle/>
        <a:p>
          <a:endParaRPr lang="en-US"/>
        </a:p>
      </dgm:t>
    </dgm:pt>
    <dgm:pt modelId="{E82C0093-469B-463F-A085-AB63F1FDEF94}">
      <dgm:prSet/>
      <dgm:spPr/>
      <dgm:t>
        <a:bodyPr/>
        <a:lstStyle/>
        <a:p>
          <a:r>
            <a:rPr lang="nl-NL"/>
            <a:t>Kan je uitleggen waarom goed slapen goed is voor je gezondheid.</a:t>
          </a:r>
          <a:endParaRPr lang="en-US"/>
        </a:p>
      </dgm:t>
    </dgm:pt>
    <dgm:pt modelId="{81169C33-C03A-46C3-A350-B1C0EC0F9D38}" type="parTrans" cxnId="{AB67FEE3-2833-4E69-904B-DC0D0728A269}">
      <dgm:prSet/>
      <dgm:spPr/>
      <dgm:t>
        <a:bodyPr/>
        <a:lstStyle/>
        <a:p>
          <a:endParaRPr lang="en-US"/>
        </a:p>
      </dgm:t>
    </dgm:pt>
    <dgm:pt modelId="{4FDB8ECE-BDFF-4654-A960-852C758E3163}" type="sibTrans" cxnId="{AB67FEE3-2833-4E69-904B-DC0D0728A269}">
      <dgm:prSet/>
      <dgm:spPr/>
      <dgm:t>
        <a:bodyPr/>
        <a:lstStyle/>
        <a:p>
          <a:endParaRPr lang="en-US"/>
        </a:p>
      </dgm:t>
    </dgm:pt>
    <dgm:pt modelId="{C99704A0-20C2-4A83-97CD-A2F9AC5BBAE5}">
      <dgm:prSet/>
      <dgm:spPr/>
      <dgm:t>
        <a:bodyPr/>
        <a:lstStyle/>
        <a:p>
          <a:r>
            <a:rPr lang="nl-NL"/>
            <a:t>Kan je uitleggen wat beweegrichtlijnen inhouden.</a:t>
          </a:r>
          <a:endParaRPr lang="en-US"/>
        </a:p>
      </dgm:t>
    </dgm:pt>
    <dgm:pt modelId="{CDD34F62-B5AE-4015-8A5D-C53B63301A58}" type="parTrans" cxnId="{8A292ED3-9974-478C-B1C0-9C7476FD601B}">
      <dgm:prSet/>
      <dgm:spPr/>
      <dgm:t>
        <a:bodyPr/>
        <a:lstStyle/>
        <a:p>
          <a:endParaRPr lang="en-US"/>
        </a:p>
      </dgm:t>
    </dgm:pt>
    <dgm:pt modelId="{2B27B72E-F190-409D-A0D2-D8344B4F7CFA}" type="sibTrans" cxnId="{8A292ED3-9974-478C-B1C0-9C7476FD601B}">
      <dgm:prSet/>
      <dgm:spPr/>
      <dgm:t>
        <a:bodyPr/>
        <a:lstStyle/>
        <a:p>
          <a:endParaRPr lang="en-US"/>
        </a:p>
      </dgm:t>
    </dgm:pt>
    <dgm:pt modelId="{66429D36-1CC7-0C44-A89C-ADD71DE022ED}" type="pres">
      <dgm:prSet presAssocID="{F04DAC8C-F922-46F7-B470-3F077CCE1DEC}" presName="diagram" presStyleCnt="0">
        <dgm:presLayoutVars>
          <dgm:dir/>
          <dgm:resizeHandles val="exact"/>
        </dgm:presLayoutVars>
      </dgm:prSet>
      <dgm:spPr/>
    </dgm:pt>
    <dgm:pt modelId="{C0371E6E-6D7F-7D42-9B83-4A250D942083}" type="pres">
      <dgm:prSet presAssocID="{567A5B29-99B2-4C3B-902E-19FFA4C50C3A}" presName="node" presStyleLbl="node1" presStyleIdx="0" presStyleCnt="7">
        <dgm:presLayoutVars>
          <dgm:bulletEnabled val="1"/>
        </dgm:presLayoutVars>
      </dgm:prSet>
      <dgm:spPr/>
    </dgm:pt>
    <dgm:pt modelId="{DD1232C6-D760-3E42-8BDB-AF4134ED142E}" type="pres">
      <dgm:prSet presAssocID="{F61050F5-0603-4C92-8858-7ACF7ED7463B}" presName="sibTrans" presStyleCnt="0"/>
      <dgm:spPr/>
    </dgm:pt>
    <dgm:pt modelId="{9394B150-8CE2-3145-9C2D-F29183994B4B}" type="pres">
      <dgm:prSet presAssocID="{1B4137B7-B50C-43DA-A15F-FC4C0A4E0196}" presName="node" presStyleLbl="node1" presStyleIdx="1" presStyleCnt="7">
        <dgm:presLayoutVars>
          <dgm:bulletEnabled val="1"/>
        </dgm:presLayoutVars>
      </dgm:prSet>
      <dgm:spPr/>
    </dgm:pt>
    <dgm:pt modelId="{DD958E60-0D49-EB4A-A2A6-3B6EC27CB4D7}" type="pres">
      <dgm:prSet presAssocID="{9BB45130-5693-4E82-AE05-8FEB67FFB1C2}" presName="sibTrans" presStyleCnt="0"/>
      <dgm:spPr/>
    </dgm:pt>
    <dgm:pt modelId="{CE52C123-7066-2140-9D99-3BF3F260191D}" type="pres">
      <dgm:prSet presAssocID="{849458E8-B7E3-4916-BA48-6C2263E3879D}" presName="node" presStyleLbl="node1" presStyleIdx="2" presStyleCnt="7">
        <dgm:presLayoutVars>
          <dgm:bulletEnabled val="1"/>
        </dgm:presLayoutVars>
      </dgm:prSet>
      <dgm:spPr/>
    </dgm:pt>
    <dgm:pt modelId="{1C0B7FB9-AA76-A24C-A8A9-EC012C5399C7}" type="pres">
      <dgm:prSet presAssocID="{D91AA74E-9BBD-4039-BDAE-00A1EE9E792A}" presName="sibTrans" presStyleCnt="0"/>
      <dgm:spPr/>
    </dgm:pt>
    <dgm:pt modelId="{2458A2A1-2F7C-6749-9CB4-521CF9EADF94}" type="pres">
      <dgm:prSet presAssocID="{DFB4D882-90A9-4946-9ED7-357DFF49C64B}" presName="node" presStyleLbl="node1" presStyleIdx="3" presStyleCnt="7">
        <dgm:presLayoutVars>
          <dgm:bulletEnabled val="1"/>
        </dgm:presLayoutVars>
      </dgm:prSet>
      <dgm:spPr/>
    </dgm:pt>
    <dgm:pt modelId="{D6F95A5D-2C35-D945-ABDE-5A043763563B}" type="pres">
      <dgm:prSet presAssocID="{B65EB0C1-A8AB-470A-A79E-7F17A6ADF71E}" presName="sibTrans" presStyleCnt="0"/>
      <dgm:spPr/>
    </dgm:pt>
    <dgm:pt modelId="{9D6B1DA4-B3FF-004D-AC2F-BDBD736B5E8F}" type="pres">
      <dgm:prSet presAssocID="{3878E196-4C4C-4032-9A45-BC8186D6196D}" presName="node" presStyleLbl="node1" presStyleIdx="4" presStyleCnt="7">
        <dgm:presLayoutVars>
          <dgm:bulletEnabled val="1"/>
        </dgm:presLayoutVars>
      </dgm:prSet>
      <dgm:spPr/>
    </dgm:pt>
    <dgm:pt modelId="{5F80D8FF-7DF5-314A-9254-EC8DF3B21F4C}" type="pres">
      <dgm:prSet presAssocID="{B235F1B2-8831-46D0-A95A-AEFA7DBA1212}" presName="sibTrans" presStyleCnt="0"/>
      <dgm:spPr/>
    </dgm:pt>
    <dgm:pt modelId="{21F0F123-0078-D44A-9453-892EBA01D9CD}" type="pres">
      <dgm:prSet presAssocID="{E82C0093-469B-463F-A085-AB63F1FDEF94}" presName="node" presStyleLbl="node1" presStyleIdx="5" presStyleCnt="7">
        <dgm:presLayoutVars>
          <dgm:bulletEnabled val="1"/>
        </dgm:presLayoutVars>
      </dgm:prSet>
      <dgm:spPr/>
    </dgm:pt>
    <dgm:pt modelId="{4C1F0A70-B7EC-6E4C-9D13-E17251F28215}" type="pres">
      <dgm:prSet presAssocID="{4FDB8ECE-BDFF-4654-A960-852C758E3163}" presName="sibTrans" presStyleCnt="0"/>
      <dgm:spPr/>
    </dgm:pt>
    <dgm:pt modelId="{389F56FB-495D-B14B-AA1F-D9B6CD4A14F0}" type="pres">
      <dgm:prSet presAssocID="{C99704A0-20C2-4A83-97CD-A2F9AC5BBAE5}" presName="node" presStyleLbl="node1" presStyleIdx="6" presStyleCnt="7">
        <dgm:presLayoutVars>
          <dgm:bulletEnabled val="1"/>
        </dgm:presLayoutVars>
      </dgm:prSet>
      <dgm:spPr/>
    </dgm:pt>
  </dgm:ptLst>
  <dgm:cxnLst>
    <dgm:cxn modelId="{B7CBB81C-196F-F941-8401-55133A21E572}" type="presOf" srcId="{849458E8-B7E3-4916-BA48-6C2263E3879D}" destId="{CE52C123-7066-2140-9D99-3BF3F260191D}" srcOrd="0" destOrd="0" presId="urn:microsoft.com/office/officeart/2005/8/layout/default"/>
    <dgm:cxn modelId="{0A6AE91D-F05D-4ED8-B0F3-B85521240C8E}" srcId="{F04DAC8C-F922-46F7-B470-3F077CCE1DEC}" destId="{567A5B29-99B2-4C3B-902E-19FFA4C50C3A}" srcOrd="0" destOrd="0" parTransId="{BD4213E2-FC16-4B73-A4BD-254FDF3282AF}" sibTransId="{F61050F5-0603-4C92-8858-7ACF7ED7463B}"/>
    <dgm:cxn modelId="{BDC1D952-E166-4148-91EB-7650A3E83844}" srcId="{F04DAC8C-F922-46F7-B470-3F077CCE1DEC}" destId="{849458E8-B7E3-4916-BA48-6C2263E3879D}" srcOrd="2" destOrd="0" parTransId="{75CBD77B-A71F-4203-A973-03918E87D478}" sibTransId="{D91AA74E-9BBD-4039-BDAE-00A1EE9E792A}"/>
    <dgm:cxn modelId="{0FC2A55B-5C23-49BA-BBC5-45A6064215E6}" srcId="{F04DAC8C-F922-46F7-B470-3F077CCE1DEC}" destId="{3878E196-4C4C-4032-9A45-BC8186D6196D}" srcOrd="4" destOrd="0" parTransId="{925A13AE-393C-438B-BA51-2F9A5FE6811C}" sibTransId="{B235F1B2-8831-46D0-A95A-AEFA7DBA1212}"/>
    <dgm:cxn modelId="{F43BAD62-C9E8-48F8-A068-1466FE8ED84E}" srcId="{F04DAC8C-F922-46F7-B470-3F077CCE1DEC}" destId="{1B4137B7-B50C-43DA-A15F-FC4C0A4E0196}" srcOrd="1" destOrd="0" parTransId="{DF083B1D-B47C-4E57-BF85-1E5B39F79A07}" sibTransId="{9BB45130-5693-4E82-AE05-8FEB67FFB1C2}"/>
    <dgm:cxn modelId="{4406087B-7198-2B43-B372-AB05CB8B2296}" type="presOf" srcId="{567A5B29-99B2-4C3B-902E-19FFA4C50C3A}" destId="{C0371E6E-6D7F-7D42-9B83-4A250D942083}" srcOrd="0" destOrd="0" presId="urn:microsoft.com/office/officeart/2005/8/layout/default"/>
    <dgm:cxn modelId="{2C2DC381-7F77-494C-BF55-2BB901B71608}" type="presOf" srcId="{3878E196-4C4C-4032-9A45-BC8186D6196D}" destId="{9D6B1DA4-B3FF-004D-AC2F-BDBD736B5E8F}" srcOrd="0" destOrd="0" presId="urn:microsoft.com/office/officeart/2005/8/layout/default"/>
    <dgm:cxn modelId="{A488DE85-198A-3A46-A921-3DFC1FB05383}" type="presOf" srcId="{1B4137B7-B50C-43DA-A15F-FC4C0A4E0196}" destId="{9394B150-8CE2-3145-9C2D-F29183994B4B}" srcOrd="0" destOrd="0" presId="urn:microsoft.com/office/officeart/2005/8/layout/default"/>
    <dgm:cxn modelId="{448735A5-6AC2-C84C-A523-79046D44EAAC}" type="presOf" srcId="{C99704A0-20C2-4A83-97CD-A2F9AC5BBAE5}" destId="{389F56FB-495D-B14B-AA1F-D9B6CD4A14F0}" srcOrd="0" destOrd="0" presId="urn:microsoft.com/office/officeart/2005/8/layout/default"/>
    <dgm:cxn modelId="{A5BFE5AA-C44E-4142-9247-F827E67166C9}" type="presOf" srcId="{E82C0093-469B-463F-A085-AB63F1FDEF94}" destId="{21F0F123-0078-D44A-9453-892EBA01D9CD}" srcOrd="0" destOrd="0" presId="urn:microsoft.com/office/officeart/2005/8/layout/default"/>
    <dgm:cxn modelId="{5A8A1BB1-17D6-384F-88DD-19572DDF3CEC}" type="presOf" srcId="{F04DAC8C-F922-46F7-B470-3F077CCE1DEC}" destId="{66429D36-1CC7-0C44-A89C-ADD71DE022ED}" srcOrd="0" destOrd="0" presId="urn:microsoft.com/office/officeart/2005/8/layout/default"/>
    <dgm:cxn modelId="{8A292ED3-9974-478C-B1C0-9C7476FD601B}" srcId="{F04DAC8C-F922-46F7-B470-3F077CCE1DEC}" destId="{C99704A0-20C2-4A83-97CD-A2F9AC5BBAE5}" srcOrd="6" destOrd="0" parTransId="{CDD34F62-B5AE-4015-8A5D-C53B63301A58}" sibTransId="{2B27B72E-F190-409D-A0D2-D8344B4F7CFA}"/>
    <dgm:cxn modelId="{AB67FEE3-2833-4E69-904B-DC0D0728A269}" srcId="{F04DAC8C-F922-46F7-B470-3F077CCE1DEC}" destId="{E82C0093-469B-463F-A085-AB63F1FDEF94}" srcOrd="5" destOrd="0" parTransId="{81169C33-C03A-46C3-A350-B1C0EC0F9D38}" sibTransId="{4FDB8ECE-BDFF-4654-A960-852C758E3163}"/>
    <dgm:cxn modelId="{F1D015ED-A25C-2442-BC95-A91E95095EE6}" type="presOf" srcId="{DFB4D882-90A9-4946-9ED7-357DFF49C64B}" destId="{2458A2A1-2F7C-6749-9CB4-521CF9EADF94}" srcOrd="0" destOrd="0" presId="urn:microsoft.com/office/officeart/2005/8/layout/default"/>
    <dgm:cxn modelId="{8B96A1F8-1710-4507-99DE-9D984590AED3}" srcId="{F04DAC8C-F922-46F7-B470-3F077CCE1DEC}" destId="{DFB4D882-90A9-4946-9ED7-357DFF49C64B}" srcOrd="3" destOrd="0" parTransId="{33E88BBA-934D-41C4-AD0A-CBF56DD798ED}" sibTransId="{B65EB0C1-A8AB-470A-A79E-7F17A6ADF71E}"/>
    <dgm:cxn modelId="{70386C86-6EE1-F844-B14D-43187552E1C3}" type="presParOf" srcId="{66429D36-1CC7-0C44-A89C-ADD71DE022ED}" destId="{C0371E6E-6D7F-7D42-9B83-4A250D942083}" srcOrd="0" destOrd="0" presId="urn:microsoft.com/office/officeart/2005/8/layout/default"/>
    <dgm:cxn modelId="{74513C07-35FF-6845-8C7F-A46BE753EB2F}" type="presParOf" srcId="{66429D36-1CC7-0C44-A89C-ADD71DE022ED}" destId="{DD1232C6-D760-3E42-8BDB-AF4134ED142E}" srcOrd="1" destOrd="0" presId="urn:microsoft.com/office/officeart/2005/8/layout/default"/>
    <dgm:cxn modelId="{2F5EBB5E-4576-1844-A84A-E5A616D0B710}" type="presParOf" srcId="{66429D36-1CC7-0C44-A89C-ADD71DE022ED}" destId="{9394B150-8CE2-3145-9C2D-F29183994B4B}" srcOrd="2" destOrd="0" presId="urn:microsoft.com/office/officeart/2005/8/layout/default"/>
    <dgm:cxn modelId="{450065A4-44DB-2248-8C90-D312F66A15C7}" type="presParOf" srcId="{66429D36-1CC7-0C44-A89C-ADD71DE022ED}" destId="{DD958E60-0D49-EB4A-A2A6-3B6EC27CB4D7}" srcOrd="3" destOrd="0" presId="urn:microsoft.com/office/officeart/2005/8/layout/default"/>
    <dgm:cxn modelId="{2B3E4F56-666B-2741-ADB3-30733D8FDDBB}" type="presParOf" srcId="{66429D36-1CC7-0C44-A89C-ADD71DE022ED}" destId="{CE52C123-7066-2140-9D99-3BF3F260191D}" srcOrd="4" destOrd="0" presId="urn:microsoft.com/office/officeart/2005/8/layout/default"/>
    <dgm:cxn modelId="{C2B6A7D3-B757-514F-B40E-F9D122351657}" type="presParOf" srcId="{66429D36-1CC7-0C44-A89C-ADD71DE022ED}" destId="{1C0B7FB9-AA76-A24C-A8A9-EC012C5399C7}" srcOrd="5" destOrd="0" presId="urn:microsoft.com/office/officeart/2005/8/layout/default"/>
    <dgm:cxn modelId="{A7FA009F-1D11-514F-A81E-AF824A1F6140}" type="presParOf" srcId="{66429D36-1CC7-0C44-A89C-ADD71DE022ED}" destId="{2458A2A1-2F7C-6749-9CB4-521CF9EADF94}" srcOrd="6" destOrd="0" presId="urn:microsoft.com/office/officeart/2005/8/layout/default"/>
    <dgm:cxn modelId="{637C0D86-CA43-8F4C-80BA-5D52DB0B87DF}" type="presParOf" srcId="{66429D36-1CC7-0C44-A89C-ADD71DE022ED}" destId="{D6F95A5D-2C35-D945-ABDE-5A043763563B}" srcOrd="7" destOrd="0" presId="urn:microsoft.com/office/officeart/2005/8/layout/default"/>
    <dgm:cxn modelId="{0148C107-1460-6748-AA4C-211987A3B967}" type="presParOf" srcId="{66429D36-1CC7-0C44-A89C-ADD71DE022ED}" destId="{9D6B1DA4-B3FF-004D-AC2F-BDBD736B5E8F}" srcOrd="8" destOrd="0" presId="urn:microsoft.com/office/officeart/2005/8/layout/default"/>
    <dgm:cxn modelId="{6E3C4608-9564-6648-AFE1-9626D64DFC0A}" type="presParOf" srcId="{66429D36-1CC7-0C44-A89C-ADD71DE022ED}" destId="{5F80D8FF-7DF5-314A-9254-EC8DF3B21F4C}" srcOrd="9" destOrd="0" presId="urn:microsoft.com/office/officeart/2005/8/layout/default"/>
    <dgm:cxn modelId="{A54F321A-1184-354C-A5C4-66637E7E2816}" type="presParOf" srcId="{66429D36-1CC7-0C44-A89C-ADD71DE022ED}" destId="{21F0F123-0078-D44A-9453-892EBA01D9CD}" srcOrd="10" destOrd="0" presId="urn:microsoft.com/office/officeart/2005/8/layout/default"/>
    <dgm:cxn modelId="{5C030D7E-2228-7E41-BE37-9EC8C8F2AA6B}" type="presParOf" srcId="{66429D36-1CC7-0C44-A89C-ADD71DE022ED}" destId="{4C1F0A70-B7EC-6E4C-9D13-E17251F28215}" srcOrd="11" destOrd="0" presId="urn:microsoft.com/office/officeart/2005/8/layout/default"/>
    <dgm:cxn modelId="{B6501B3F-D42D-8B41-948A-D431634C5C83}" type="presParOf" srcId="{66429D36-1CC7-0C44-A89C-ADD71DE022ED}" destId="{389F56FB-495D-B14B-AA1F-D9B6CD4A14F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F27D9-9A7C-4016-B79A-41FC586061F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56E3632-E764-4183-B928-FB6C2C1222BA}">
      <dgm:prSet/>
      <dgm:spPr/>
      <dgm:t>
        <a:bodyPr/>
        <a:lstStyle/>
        <a:p>
          <a:pPr>
            <a:lnSpc>
              <a:spcPct val="100000"/>
            </a:lnSpc>
          </a:pPr>
          <a:r>
            <a:rPr lang="nl-NL"/>
            <a:t>Indien je meer energie (kcal) inneemt dan dat je verbruikt, maakt het lichaam vet.</a:t>
          </a:r>
          <a:endParaRPr lang="en-US"/>
        </a:p>
      </dgm:t>
    </dgm:pt>
    <dgm:pt modelId="{0908EF3D-332B-45F4-BC4C-87461C4F2E88}" type="parTrans" cxnId="{213CCD0F-F551-4F44-AF77-F13D1AD6D4D1}">
      <dgm:prSet/>
      <dgm:spPr/>
      <dgm:t>
        <a:bodyPr/>
        <a:lstStyle/>
        <a:p>
          <a:endParaRPr lang="en-US"/>
        </a:p>
      </dgm:t>
    </dgm:pt>
    <dgm:pt modelId="{03A6679D-0FC6-4599-9113-5CD3E655B7E7}" type="sibTrans" cxnId="{213CCD0F-F551-4F44-AF77-F13D1AD6D4D1}">
      <dgm:prSet/>
      <dgm:spPr/>
      <dgm:t>
        <a:bodyPr/>
        <a:lstStyle/>
        <a:p>
          <a:endParaRPr lang="en-US"/>
        </a:p>
      </dgm:t>
    </dgm:pt>
    <dgm:pt modelId="{BE1925EE-4326-4371-948A-16A7FD004C6C}">
      <dgm:prSet/>
      <dgm:spPr/>
      <dgm:t>
        <a:bodyPr/>
        <a:lstStyle/>
        <a:p>
          <a:pPr>
            <a:lnSpc>
              <a:spcPct val="100000"/>
            </a:lnSpc>
          </a:pPr>
          <a:r>
            <a:rPr lang="nl-NL"/>
            <a:t>Spieren wegen meer dan vet (1 liter vet 0,7 KG, 1 liter spieren 1,08 kg).</a:t>
          </a:r>
          <a:endParaRPr lang="en-US"/>
        </a:p>
      </dgm:t>
    </dgm:pt>
    <dgm:pt modelId="{2C0FDCAC-965E-4B81-ABEE-87A4370F8E4C}" type="parTrans" cxnId="{FB7D35C4-FC77-4D87-996B-7E7DE600F87B}">
      <dgm:prSet/>
      <dgm:spPr/>
      <dgm:t>
        <a:bodyPr/>
        <a:lstStyle/>
        <a:p>
          <a:endParaRPr lang="en-US"/>
        </a:p>
      </dgm:t>
    </dgm:pt>
    <dgm:pt modelId="{11BF20C5-F9C1-4EE5-AEBF-D6629622CF69}" type="sibTrans" cxnId="{FB7D35C4-FC77-4D87-996B-7E7DE600F87B}">
      <dgm:prSet/>
      <dgm:spPr/>
      <dgm:t>
        <a:bodyPr/>
        <a:lstStyle/>
        <a:p>
          <a:endParaRPr lang="en-US"/>
        </a:p>
      </dgm:t>
    </dgm:pt>
    <dgm:pt modelId="{8FA422C5-36F1-4A1B-8756-5693DF6AEDC0}">
      <dgm:prSet/>
      <dgm:spPr/>
      <dgm:t>
        <a:bodyPr/>
        <a:lstStyle/>
        <a:p>
          <a:pPr>
            <a:lnSpc>
              <a:spcPct val="100000"/>
            </a:lnSpc>
          </a:pPr>
          <a:r>
            <a:rPr lang="nl-NL"/>
            <a:t>Vet verbruikt geen energie, spieren verbruiken wel energie (ook in rust). </a:t>
          </a:r>
          <a:endParaRPr lang="en-US"/>
        </a:p>
      </dgm:t>
    </dgm:pt>
    <dgm:pt modelId="{D44BA5D0-884C-45B4-A2D5-888F5BF64D61}" type="parTrans" cxnId="{584FE662-FA26-47F3-A028-74C6ADFDB75C}">
      <dgm:prSet/>
      <dgm:spPr/>
      <dgm:t>
        <a:bodyPr/>
        <a:lstStyle/>
        <a:p>
          <a:endParaRPr lang="en-US"/>
        </a:p>
      </dgm:t>
    </dgm:pt>
    <dgm:pt modelId="{B8AEBEB9-1B1A-4A4E-B9F2-70890BECFBE2}" type="sibTrans" cxnId="{584FE662-FA26-47F3-A028-74C6ADFDB75C}">
      <dgm:prSet/>
      <dgm:spPr/>
      <dgm:t>
        <a:bodyPr/>
        <a:lstStyle/>
        <a:p>
          <a:endParaRPr lang="en-US"/>
        </a:p>
      </dgm:t>
    </dgm:pt>
    <dgm:pt modelId="{1A2E4E36-DB56-4E6C-8082-2D94245E7C94}">
      <dgm:prSet/>
      <dgm:spPr/>
      <dgm:t>
        <a:bodyPr/>
        <a:lstStyle/>
        <a:p>
          <a:pPr>
            <a:lnSpc>
              <a:spcPct val="100000"/>
            </a:lnSpc>
          </a:pPr>
          <a:r>
            <a:rPr lang="nl-NL"/>
            <a:t>Mannen hebben (doorgaans) meer spieren dan vrouwen en hebben daardoor een hoger energieverbruik.</a:t>
          </a:r>
          <a:endParaRPr lang="en-US"/>
        </a:p>
      </dgm:t>
    </dgm:pt>
    <dgm:pt modelId="{E526445B-1277-4C06-B56D-3389A0050AF2}" type="parTrans" cxnId="{02CB2378-6D4C-40C1-9726-3956689A8A2B}">
      <dgm:prSet/>
      <dgm:spPr/>
      <dgm:t>
        <a:bodyPr/>
        <a:lstStyle/>
        <a:p>
          <a:endParaRPr lang="en-US"/>
        </a:p>
      </dgm:t>
    </dgm:pt>
    <dgm:pt modelId="{545733B9-DCA3-4C96-9430-5AF3C5F0E75F}" type="sibTrans" cxnId="{02CB2378-6D4C-40C1-9726-3956689A8A2B}">
      <dgm:prSet/>
      <dgm:spPr/>
      <dgm:t>
        <a:bodyPr/>
        <a:lstStyle/>
        <a:p>
          <a:endParaRPr lang="en-US"/>
        </a:p>
      </dgm:t>
    </dgm:pt>
    <dgm:pt modelId="{3DA841D5-E2C1-4FFB-A2ED-9751CBF0840C}">
      <dgm:prSet/>
      <dgm:spPr/>
      <dgm:t>
        <a:bodyPr/>
        <a:lstStyle/>
        <a:p>
          <a:pPr>
            <a:lnSpc>
              <a:spcPct val="100000"/>
            </a:lnSpc>
          </a:pPr>
          <a:r>
            <a:rPr lang="nl-NL" dirty="0"/>
            <a:t>Om 1 kg vet te verliezen moet je ongeveer 7000 kcal extra verbruiken bovenop wat je hebt geconsumeerd.</a:t>
          </a:r>
          <a:endParaRPr lang="en-US" dirty="0"/>
        </a:p>
      </dgm:t>
    </dgm:pt>
    <dgm:pt modelId="{5C3124CA-F40B-4976-94CB-4EC92DB85B46}" type="parTrans" cxnId="{4DC102AD-E511-4ECA-A4AB-59C006CF0CF5}">
      <dgm:prSet/>
      <dgm:spPr/>
      <dgm:t>
        <a:bodyPr/>
        <a:lstStyle/>
        <a:p>
          <a:endParaRPr lang="en-US"/>
        </a:p>
      </dgm:t>
    </dgm:pt>
    <dgm:pt modelId="{2AB3CB1D-865D-46B1-83AB-A20A72A360CA}" type="sibTrans" cxnId="{4DC102AD-E511-4ECA-A4AB-59C006CF0CF5}">
      <dgm:prSet/>
      <dgm:spPr/>
      <dgm:t>
        <a:bodyPr/>
        <a:lstStyle/>
        <a:p>
          <a:endParaRPr lang="en-US"/>
        </a:p>
      </dgm:t>
    </dgm:pt>
    <dgm:pt modelId="{ABA5BD75-CF3D-4227-8F0B-EB764D8B2B39}">
      <dgm:prSet/>
      <dgm:spPr/>
      <dgm:t>
        <a:bodyPr/>
        <a:lstStyle/>
        <a:p>
          <a:pPr>
            <a:lnSpc>
              <a:spcPct val="100000"/>
            </a:lnSpc>
          </a:pPr>
          <a:r>
            <a:rPr lang="nl-NL"/>
            <a:t>Relatie voeding en beweging.</a:t>
          </a:r>
          <a:endParaRPr lang="en-US"/>
        </a:p>
      </dgm:t>
    </dgm:pt>
    <dgm:pt modelId="{BCC753A1-F1BA-43CF-AE03-D723CF7694A3}" type="parTrans" cxnId="{7C6FA4A9-EF02-4D8F-AA99-14B0EF07B103}">
      <dgm:prSet/>
      <dgm:spPr/>
      <dgm:t>
        <a:bodyPr/>
        <a:lstStyle/>
        <a:p>
          <a:endParaRPr lang="en-US"/>
        </a:p>
      </dgm:t>
    </dgm:pt>
    <dgm:pt modelId="{45ED4B9D-E513-46F5-9C33-8BD0DF42B4B3}" type="sibTrans" cxnId="{7C6FA4A9-EF02-4D8F-AA99-14B0EF07B103}">
      <dgm:prSet/>
      <dgm:spPr/>
      <dgm:t>
        <a:bodyPr/>
        <a:lstStyle/>
        <a:p>
          <a:endParaRPr lang="en-US"/>
        </a:p>
      </dgm:t>
    </dgm:pt>
    <dgm:pt modelId="{41598768-30DA-46E1-9883-DFEF737C7E0D}" type="pres">
      <dgm:prSet presAssocID="{A90F27D9-9A7C-4016-B79A-41FC586061FE}" presName="root" presStyleCnt="0">
        <dgm:presLayoutVars>
          <dgm:dir/>
          <dgm:resizeHandles val="exact"/>
        </dgm:presLayoutVars>
      </dgm:prSet>
      <dgm:spPr/>
    </dgm:pt>
    <dgm:pt modelId="{91AE235A-5D64-484A-A71B-D61C43AADDBB}" type="pres">
      <dgm:prSet presAssocID="{356E3632-E764-4183-B928-FB6C2C1222BA}" presName="compNode" presStyleCnt="0"/>
      <dgm:spPr/>
    </dgm:pt>
    <dgm:pt modelId="{2BB78B7E-D168-4EA8-AE72-C936C7F5F6DF}" type="pres">
      <dgm:prSet presAssocID="{356E3632-E764-4183-B928-FB6C2C1222BA}" presName="bgRect" presStyleLbl="bgShp" presStyleIdx="0" presStyleCnt="6"/>
      <dgm:spPr/>
    </dgm:pt>
    <dgm:pt modelId="{CCDD3C9F-145D-472A-9915-2C5997053E1A}" type="pres">
      <dgm:prSet presAssocID="{356E3632-E764-4183-B928-FB6C2C1222B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ED8A609E-94E2-4823-8E2E-A67BDB431B14}" type="pres">
      <dgm:prSet presAssocID="{356E3632-E764-4183-B928-FB6C2C1222BA}" presName="spaceRect" presStyleCnt="0"/>
      <dgm:spPr/>
    </dgm:pt>
    <dgm:pt modelId="{50A44F04-F67D-4A2A-AC57-08F29065C160}" type="pres">
      <dgm:prSet presAssocID="{356E3632-E764-4183-B928-FB6C2C1222BA}" presName="parTx" presStyleLbl="revTx" presStyleIdx="0" presStyleCnt="6">
        <dgm:presLayoutVars>
          <dgm:chMax val="0"/>
          <dgm:chPref val="0"/>
        </dgm:presLayoutVars>
      </dgm:prSet>
      <dgm:spPr/>
    </dgm:pt>
    <dgm:pt modelId="{18780C00-A1DE-4937-BF65-F4213FC1D049}" type="pres">
      <dgm:prSet presAssocID="{03A6679D-0FC6-4599-9113-5CD3E655B7E7}" presName="sibTrans" presStyleCnt="0"/>
      <dgm:spPr/>
    </dgm:pt>
    <dgm:pt modelId="{CDC79B3B-4546-4073-A85A-B16B1EC13DC3}" type="pres">
      <dgm:prSet presAssocID="{BE1925EE-4326-4371-948A-16A7FD004C6C}" presName="compNode" presStyleCnt="0"/>
      <dgm:spPr/>
    </dgm:pt>
    <dgm:pt modelId="{3CE2810D-DE10-4CF7-8B58-42572D555D3C}" type="pres">
      <dgm:prSet presAssocID="{BE1925EE-4326-4371-948A-16A7FD004C6C}" presName="bgRect" presStyleLbl="bgShp" presStyleIdx="1" presStyleCnt="6"/>
      <dgm:spPr/>
    </dgm:pt>
    <dgm:pt modelId="{B459E991-B361-4529-91B1-9CEFAD11A3C3}" type="pres">
      <dgm:prSet presAssocID="{BE1925EE-4326-4371-948A-16A7FD004C6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C5B1125D-DF7C-4614-9635-3E5C04EB9D56}" type="pres">
      <dgm:prSet presAssocID="{BE1925EE-4326-4371-948A-16A7FD004C6C}" presName="spaceRect" presStyleCnt="0"/>
      <dgm:spPr/>
    </dgm:pt>
    <dgm:pt modelId="{C1DDF651-CCD6-4192-8DDB-C3C758D97B7D}" type="pres">
      <dgm:prSet presAssocID="{BE1925EE-4326-4371-948A-16A7FD004C6C}" presName="parTx" presStyleLbl="revTx" presStyleIdx="1" presStyleCnt="6">
        <dgm:presLayoutVars>
          <dgm:chMax val="0"/>
          <dgm:chPref val="0"/>
        </dgm:presLayoutVars>
      </dgm:prSet>
      <dgm:spPr/>
    </dgm:pt>
    <dgm:pt modelId="{81147EDF-6596-4AC2-B406-6E53F1CF8EDC}" type="pres">
      <dgm:prSet presAssocID="{11BF20C5-F9C1-4EE5-AEBF-D6629622CF69}" presName="sibTrans" presStyleCnt="0"/>
      <dgm:spPr/>
    </dgm:pt>
    <dgm:pt modelId="{442A7D5F-6B0B-4B70-90E4-D144CBFE17D8}" type="pres">
      <dgm:prSet presAssocID="{8FA422C5-36F1-4A1B-8756-5693DF6AEDC0}" presName="compNode" presStyleCnt="0"/>
      <dgm:spPr/>
    </dgm:pt>
    <dgm:pt modelId="{E7D9B413-CA7E-4D79-BBEC-E47E4301FA53}" type="pres">
      <dgm:prSet presAssocID="{8FA422C5-36F1-4A1B-8756-5693DF6AEDC0}" presName="bgRect" presStyleLbl="bgShp" presStyleIdx="2" presStyleCnt="6"/>
      <dgm:spPr/>
    </dgm:pt>
    <dgm:pt modelId="{D2777081-C093-45D7-95F3-F1D6258A22CA}" type="pres">
      <dgm:prSet presAssocID="{8FA422C5-36F1-4A1B-8756-5693DF6AEDC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cle Arm"/>
        </a:ext>
      </dgm:extLst>
    </dgm:pt>
    <dgm:pt modelId="{98FEE4F5-C367-4289-84D9-06826B539748}" type="pres">
      <dgm:prSet presAssocID="{8FA422C5-36F1-4A1B-8756-5693DF6AEDC0}" presName="spaceRect" presStyleCnt="0"/>
      <dgm:spPr/>
    </dgm:pt>
    <dgm:pt modelId="{E27A25FD-3DD7-4BFC-9D54-CDD4CC467E1A}" type="pres">
      <dgm:prSet presAssocID="{8FA422C5-36F1-4A1B-8756-5693DF6AEDC0}" presName="parTx" presStyleLbl="revTx" presStyleIdx="2" presStyleCnt="6">
        <dgm:presLayoutVars>
          <dgm:chMax val="0"/>
          <dgm:chPref val="0"/>
        </dgm:presLayoutVars>
      </dgm:prSet>
      <dgm:spPr/>
    </dgm:pt>
    <dgm:pt modelId="{424AB286-A80B-4E1D-91BB-8258101EDAEB}" type="pres">
      <dgm:prSet presAssocID="{B8AEBEB9-1B1A-4A4E-B9F2-70890BECFBE2}" presName="sibTrans" presStyleCnt="0"/>
      <dgm:spPr/>
    </dgm:pt>
    <dgm:pt modelId="{9123F7DF-B8C4-4065-849A-3414BE7AD041}" type="pres">
      <dgm:prSet presAssocID="{1A2E4E36-DB56-4E6C-8082-2D94245E7C94}" presName="compNode" presStyleCnt="0"/>
      <dgm:spPr/>
    </dgm:pt>
    <dgm:pt modelId="{E7013235-0BD2-4C80-8CDC-F95BE37A5362}" type="pres">
      <dgm:prSet presAssocID="{1A2E4E36-DB56-4E6C-8082-2D94245E7C94}" presName="bgRect" presStyleLbl="bgShp" presStyleIdx="3" presStyleCnt="6"/>
      <dgm:spPr/>
    </dgm:pt>
    <dgm:pt modelId="{0A8CBD0A-19E4-4AA2-9126-1AEB10B611D1}" type="pres">
      <dgm:prSet presAssocID="{1A2E4E36-DB56-4E6C-8082-2D94245E7C9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418B453C-3CE5-430E-8A57-36CB17993353}" type="pres">
      <dgm:prSet presAssocID="{1A2E4E36-DB56-4E6C-8082-2D94245E7C94}" presName="spaceRect" presStyleCnt="0"/>
      <dgm:spPr/>
    </dgm:pt>
    <dgm:pt modelId="{57CA407F-5A49-4FA0-ADA2-5CCAC9A5B9B7}" type="pres">
      <dgm:prSet presAssocID="{1A2E4E36-DB56-4E6C-8082-2D94245E7C94}" presName="parTx" presStyleLbl="revTx" presStyleIdx="3" presStyleCnt="6">
        <dgm:presLayoutVars>
          <dgm:chMax val="0"/>
          <dgm:chPref val="0"/>
        </dgm:presLayoutVars>
      </dgm:prSet>
      <dgm:spPr/>
    </dgm:pt>
    <dgm:pt modelId="{43BE6021-221F-45FE-B54A-BFB590460151}" type="pres">
      <dgm:prSet presAssocID="{545733B9-DCA3-4C96-9430-5AF3C5F0E75F}" presName="sibTrans" presStyleCnt="0"/>
      <dgm:spPr/>
    </dgm:pt>
    <dgm:pt modelId="{B40340AB-70FE-42DA-B40D-4E768B5545D1}" type="pres">
      <dgm:prSet presAssocID="{3DA841D5-E2C1-4FFB-A2ED-9751CBF0840C}" presName="compNode" presStyleCnt="0"/>
      <dgm:spPr/>
    </dgm:pt>
    <dgm:pt modelId="{1B7E0023-DBC1-4524-BC4F-5A9908F90B63}" type="pres">
      <dgm:prSet presAssocID="{3DA841D5-E2C1-4FFB-A2ED-9751CBF0840C}" presName="bgRect" presStyleLbl="bgShp" presStyleIdx="4" presStyleCnt="6"/>
      <dgm:spPr/>
    </dgm:pt>
    <dgm:pt modelId="{181D4DFA-3EFD-48DD-AFC6-F3906FCF0785}" type="pres">
      <dgm:prSet presAssocID="{3DA841D5-E2C1-4FFB-A2ED-9751CBF0840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k and knife"/>
        </a:ext>
      </dgm:extLst>
    </dgm:pt>
    <dgm:pt modelId="{6A06A089-E6B0-47BA-81C4-5410D6D8645E}" type="pres">
      <dgm:prSet presAssocID="{3DA841D5-E2C1-4FFB-A2ED-9751CBF0840C}" presName="spaceRect" presStyleCnt="0"/>
      <dgm:spPr/>
    </dgm:pt>
    <dgm:pt modelId="{77393E7D-45E1-45EC-8F1A-5BE9BE77BEB0}" type="pres">
      <dgm:prSet presAssocID="{3DA841D5-E2C1-4FFB-A2ED-9751CBF0840C}" presName="parTx" presStyleLbl="revTx" presStyleIdx="4" presStyleCnt="6">
        <dgm:presLayoutVars>
          <dgm:chMax val="0"/>
          <dgm:chPref val="0"/>
        </dgm:presLayoutVars>
      </dgm:prSet>
      <dgm:spPr/>
    </dgm:pt>
    <dgm:pt modelId="{BC01DF3E-160F-47D3-A80B-A0C454DA38D8}" type="pres">
      <dgm:prSet presAssocID="{2AB3CB1D-865D-46B1-83AB-A20A72A360CA}" presName="sibTrans" presStyleCnt="0"/>
      <dgm:spPr/>
    </dgm:pt>
    <dgm:pt modelId="{24B20AC4-A9BF-4739-9F42-2D6FC043A6E1}" type="pres">
      <dgm:prSet presAssocID="{ABA5BD75-CF3D-4227-8F0B-EB764D8B2B39}" presName="compNode" presStyleCnt="0"/>
      <dgm:spPr/>
    </dgm:pt>
    <dgm:pt modelId="{D30CD042-A333-482B-97E7-4A14EBE4E7C9}" type="pres">
      <dgm:prSet presAssocID="{ABA5BD75-CF3D-4227-8F0B-EB764D8B2B39}" presName="bgRect" presStyleLbl="bgShp" presStyleIdx="5" presStyleCnt="6"/>
      <dgm:spPr/>
    </dgm:pt>
    <dgm:pt modelId="{15FAEDD0-EA31-4E67-B0F1-F39B3AA6B8C5}" type="pres">
      <dgm:prSet presAssocID="{ABA5BD75-CF3D-4227-8F0B-EB764D8B2B3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ruit Bowl"/>
        </a:ext>
      </dgm:extLst>
    </dgm:pt>
    <dgm:pt modelId="{AF4BB41A-92F0-4805-88A3-96EA1A401FA0}" type="pres">
      <dgm:prSet presAssocID="{ABA5BD75-CF3D-4227-8F0B-EB764D8B2B39}" presName="spaceRect" presStyleCnt="0"/>
      <dgm:spPr/>
    </dgm:pt>
    <dgm:pt modelId="{AAA82CAC-A14A-4BCA-8967-8507B0CFC071}" type="pres">
      <dgm:prSet presAssocID="{ABA5BD75-CF3D-4227-8F0B-EB764D8B2B39}" presName="parTx" presStyleLbl="revTx" presStyleIdx="5" presStyleCnt="6">
        <dgm:presLayoutVars>
          <dgm:chMax val="0"/>
          <dgm:chPref val="0"/>
        </dgm:presLayoutVars>
      </dgm:prSet>
      <dgm:spPr/>
    </dgm:pt>
  </dgm:ptLst>
  <dgm:cxnLst>
    <dgm:cxn modelId="{213CCD0F-F551-4F44-AF77-F13D1AD6D4D1}" srcId="{A90F27D9-9A7C-4016-B79A-41FC586061FE}" destId="{356E3632-E764-4183-B928-FB6C2C1222BA}" srcOrd="0" destOrd="0" parTransId="{0908EF3D-332B-45F4-BC4C-87461C4F2E88}" sibTransId="{03A6679D-0FC6-4599-9113-5CD3E655B7E7}"/>
    <dgm:cxn modelId="{802A014C-5B83-4DBD-A0BD-BF0B402D50AE}" type="presOf" srcId="{BE1925EE-4326-4371-948A-16A7FD004C6C}" destId="{C1DDF651-CCD6-4192-8DDB-C3C758D97B7D}" srcOrd="0" destOrd="0" presId="urn:microsoft.com/office/officeart/2018/2/layout/IconVerticalSolidList"/>
    <dgm:cxn modelId="{E2AA0250-A58B-4966-B8BE-84B759645C4C}" type="presOf" srcId="{A90F27D9-9A7C-4016-B79A-41FC586061FE}" destId="{41598768-30DA-46E1-9883-DFEF737C7E0D}" srcOrd="0" destOrd="0" presId="urn:microsoft.com/office/officeart/2018/2/layout/IconVerticalSolidList"/>
    <dgm:cxn modelId="{1B199B5C-6424-4E46-8AA1-623EB739FF01}" type="presOf" srcId="{ABA5BD75-CF3D-4227-8F0B-EB764D8B2B39}" destId="{AAA82CAC-A14A-4BCA-8967-8507B0CFC071}" srcOrd="0" destOrd="0" presId="urn:microsoft.com/office/officeart/2018/2/layout/IconVerticalSolidList"/>
    <dgm:cxn modelId="{584FE662-FA26-47F3-A028-74C6ADFDB75C}" srcId="{A90F27D9-9A7C-4016-B79A-41FC586061FE}" destId="{8FA422C5-36F1-4A1B-8756-5693DF6AEDC0}" srcOrd="2" destOrd="0" parTransId="{D44BA5D0-884C-45B4-A2D5-888F5BF64D61}" sibTransId="{B8AEBEB9-1B1A-4A4E-B9F2-70890BECFBE2}"/>
    <dgm:cxn modelId="{39B33277-ED8A-438D-AFFE-E8F665F1EB39}" type="presOf" srcId="{8FA422C5-36F1-4A1B-8756-5693DF6AEDC0}" destId="{E27A25FD-3DD7-4BFC-9D54-CDD4CC467E1A}" srcOrd="0" destOrd="0" presId="urn:microsoft.com/office/officeart/2018/2/layout/IconVerticalSolidList"/>
    <dgm:cxn modelId="{02CB2378-6D4C-40C1-9726-3956689A8A2B}" srcId="{A90F27D9-9A7C-4016-B79A-41FC586061FE}" destId="{1A2E4E36-DB56-4E6C-8082-2D94245E7C94}" srcOrd="3" destOrd="0" parTransId="{E526445B-1277-4C06-B56D-3389A0050AF2}" sibTransId="{545733B9-DCA3-4C96-9430-5AF3C5F0E75F}"/>
    <dgm:cxn modelId="{9CAA9383-20C7-4C29-9A0B-99B3C147D0C9}" type="presOf" srcId="{1A2E4E36-DB56-4E6C-8082-2D94245E7C94}" destId="{57CA407F-5A49-4FA0-ADA2-5CCAC9A5B9B7}" srcOrd="0" destOrd="0" presId="urn:microsoft.com/office/officeart/2018/2/layout/IconVerticalSolidList"/>
    <dgm:cxn modelId="{918E04A4-9A9B-48B4-8BED-8844F42306E0}" type="presOf" srcId="{356E3632-E764-4183-B928-FB6C2C1222BA}" destId="{50A44F04-F67D-4A2A-AC57-08F29065C160}" srcOrd="0" destOrd="0" presId="urn:microsoft.com/office/officeart/2018/2/layout/IconVerticalSolidList"/>
    <dgm:cxn modelId="{7C6FA4A9-EF02-4D8F-AA99-14B0EF07B103}" srcId="{A90F27D9-9A7C-4016-B79A-41FC586061FE}" destId="{ABA5BD75-CF3D-4227-8F0B-EB764D8B2B39}" srcOrd="5" destOrd="0" parTransId="{BCC753A1-F1BA-43CF-AE03-D723CF7694A3}" sibTransId="{45ED4B9D-E513-46F5-9C33-8BD0DF42B4B3}"/>
    <dgm:cxn modelId="{4DC102AD-E511-4ECA-A4AB-59C006CF0CF5}" srcId="{A90F27D9-9A7C-4016-B79A-41FC586061FE}" destId="{3DA841D5-E2C1-4FFB-A2ED-9751CBF0840C}" srcOrd="4" destOrd="0" parTransId="{5C3124CA-F40B-4976-94CB-4EC92DB85B46}" sibTransId="{2AB3CB1D-865D-46B1-83AB-A20A72A360CA}"/>
    <dgm:cxn modelId="{FB7D35C4-FC77-4D87-996B-7E7DE600F87B}" srcId="{A90F27D9-9A7C-4016-B79A-41FC586061FE}" destId="{BE1925EE-4326-4371-948A-16A7FD004C6C}" srcOrd="1" destOrd="0" parTransId="{2C0FDCAC-965E-4B81-ABEE-87A4370F8E4C}" sibTransId="{11BF20C5-F9C1-4EE5-AEBF-D6629622CF69}"/>
    <dgm:cxn modelId="{3EAD81CF-1BBD-4F78-8A00-669E0C32B4A9}" type="presOf" srcId="{3DA841D5-E2C1-4FFB-A2ED-9751CBF0840C}" destId="{77393E7D-45E1-45EC-8F1A-5BE9BE77BEB0}" srcOrd="0" destOrd="0" presId="urn:microsoft.com/office/officeart/2018/2/layout/IconVerticalSolidList"/>
    <dgm:cxn modelId="{BAD7FFB4-2684-4197-9EA0-1EC3D03AC346}" type="presParOf" srcId="{41598768-30DA-46E1-9883-DFEF737C7E0D}" destId="{91AE235A-5D64-484A-A71B-D61C43AADDBB}" srcOrd="0" destOrd="0" presId="urn:microsoft.com/office/officeart/2018/2/layout/IconVerticalSolidList"/>
    <dgm:cxn modelId="{A4C492D5-ADBD-4D40-894C-70D3DA4577E3}" type="presParOf" srcId="{91AE235A-5D64-484A-A71B-D61C43AADDBB}" destId="{2BB78B7E-D168-4EA8-AE72-C936C7F5F6DF}" srcOrd="0" destOrd="0" presId="urn:microsoft.com/office/officeart/2018/2/layout/IconVerticalSolidList"/>
    <dgm:cxn modelId="{98E0E1AA-CBEC-4D53-9D0D-50426C88D4C1}" type="presParOf" srcId="{91AE235A-5D64-484A-A71B-D61C43AADDBB}" destId="{CCDD3C9F-145D-472A-9915-2C5997053E1A}" srcOrd="1" destOrd="0" presId="urn:microsoft.com/office/officeart/2018/2/layout/IconVerticalSolidList"/>
    <dgm:cxn modelId="{D17563E3-0502-4BFE-A6F9-231619DEB3BE}" type="presParOf" srcId="{91AE235A-5D64-484A-A71B-D61C43AADDBB}" destId="{ED8A609E-94E2-4823-8E2E-A67BDB431B14}" srcOrd="2" destOrd="0" presId="urn:microsoft.com/office/officeart/2018/2/layout/IconVerticalSolidList"/>
    <dgm:cxn modelId="{BA33081D-4AAE-4299-AE7F-E530E1428C70}" type="presParOf" srcId="{91AE235A-5D64-484A-A71B-D61C43AADDBB}" destId="{50A44F04-F67D-4A2A-AC57-08F29065C160}" srcOrd="3" destOrd="0" presId="urn:microsoft.com/office/officeart/2018/2/layout/IconVerticalSolidList"/>
    <dgm:cxn modelId="{1DB3EBCB-6117-4CB0-8AF1-B45DD19C744A}" type="presParOf" srcId="{41598768-30DA-46E1-9883-DFEF737C7E0D}" destId="{18780C00-A1DE-4937-BF65-F4213FC1D049}" srcOrd="1" destOrd="0" presId="urn:microsoft.com/office/officeart/2018/2/layout/IconVerticalSolidList"/>
    <dgm:cxn modelId="{F5756F76-3CD5-4399-A71D-A8B8DC4C007B}" type="presParOf" srcId="{41598768-30DA-46E1-9883-DFEF737C7E0D}" destId="{CDC79B3B-4546-4073-A85A-B16B1EC13DC3}" srcOrd="2" destOrd="0" presId="urn:microsoft.com/office/officeart/2018/2/layout/IconVerticalSolidList"/>
    <dgm:cxn modelId="{3FADCC60-8E80-453F-A109-65F420421C66}" type="presParOf" srcId="{CDC79B3B-4546-4073-A85A-B16B1EC13DC3}" destId="{3CE2810D-DE10-4CF7-8B58-42572D555D3C}" srcOrd="0" destOrd="0" presId="urn:microsoft.com/office/officeart/2018/2/layout/IconVerticalSolidList"/>
    <dgm:cxn modelId="{ADACC1FC-C5B9-460C-B8AC-79C52089D6EB}" type="presParOf" srcId="{CDC79B3B-4546-4073-A85A-B16B1EC13DC3}" destId="{B459E991-B361-4529-91B1-9CEFAD11A3C3}" srcOrd="1" destOrd="0" presId="urn:microsoft.com/office/officeart/2018/2/layout/IconVerticalSolidList"/>
    <dgm:cxn modelId="{22A9F5B7-7809-4A5A-A80F-3DDEEA29FD3F}" type="presParOf" srcId="{CDC79B3B-4546-4073-A85A-B16B1EC13DC3}" destId="{C5B1125D-DF7C-4614-9635-3E5C04EB9D56}" srcOrd="2" destOrd="0" presId="urn:microsoft.com/office/officeart/2018/2/layout/IconVerticalSolidList"/>
    <dgm:cxn modelId="{5A23A0D1-106D-466B-8F47-D5F01848A650}" type="presParOf" srcId="{CDC79B3B-4546-4073-A85A-B16B1EC13DC3}" destId="{C1DDF651-CCD6-4192-8DDB-C3C758D97B7D}" srcOrd="3" destOrd="0" presId="urn:microsoft.com/office/officeart/2018/2/layout/IconVerticalSolidList"/>
    <dgm:cxn modelId="{3841C317-8636-4A73-8133-5541EBD68C53}" type="presParOf" srcId="{41598768-30DA-46E1-9883-DFEF737C7E0D}" destId="{81147EDF-6596-4AC2-B406-6E53F1CF8EDC}" srcOrd="3" destOrd="0" presId="urn:microsoft.com/office/officeart/2018/2/layout/IconVerticalSolidList"/>
    <dgm:cxn modelId="{6912BE3B-AA7F-4CC8-9D5A-C7837220DB00}" type="presParOf" srcId="{41598768-30DA-46E1-9883-DFEF737C7E0D}" destId="{442A7D5F-6B0B-4B70-90E4-D144CBFE17D8}" srcOrd="4" destOrd="0" presId="urn:microsoft.com/office/officeart/2018/2/layout/IconVerticalSolidList"/>
    <dgm:cxn modelId="{6E9DA498-D0AA-4141-9413-381035BDB2B2}" type="presParOf" srcId="{442A7D5F-6B0B-4B70-90E4-D144CBFE17D8}" destId="{E7D9B413-CA7E-4D79-BBEC-E47E4301FA53}" srcOrd="0" destOrd="0" presId="urn:microsoft.com/office/officeart/2018/2/layout/IconVerticalSolidList"/>
    <dgm:cxn modelId="{76F7F320-C1D8-4830-B777-E86A88475EE5}" type="presParOf" srcId="{442A7D5F-6B0B-4B70-90E4-D144CBFE17D8}" destId="{D2777081-C093-45D7-95F3-F1D6258A22CA}" srcOrd="1" destOrd="0" presId="urn:microsoft.com/office/officeart/2018/2/layout/IconVerticalSolidList"/>
    <dgm:cxn modelId="{22E909C1-6CB1-4FD1-A024-8A5D225B6F05}" type="presParOf" srcId="{442A7D5F-6B0B-4B70-90E4-D144CBFE17D8}" destId="{98FEE4F5-C367-4289-84D9-06826B539748}" srcOrd="2" destOrd="0" presId="urn:microsoft.com/office/officeart/2018/2/layout/IconVerticalSolidList"/>
    <dgm:cxn modelId="{7E47501E-2005-4653-BC68-138ED37E3436}" type="presParOf" srcId="{442A7D5F-6B0B-4B70-90E4-D144CBFE17D8}" destId="{E27A25FD-3DD7-4BFC-9D54-CDD4CC467E1A}" srcOrd="3" destOrd="0" presId="urn:microsoft.com/office/officeart/2018/2/layout/IconVerticalSolidList"/>
    <dgm:cxn modelId="{61FAEAE8-FB0B-4819-ABDA-8497314D9A9C}" type="presParOf" srcId="{41598768-30DA-46E1-9883-DFEF737C7E0D}" destId="{424AB286-A80B-4E1D-91BB-8258101EDAEB}" srcOrd="5" destOrd="0" presId="urn:microsoft.com/office/officeart/2018/2/layout/IconVerticalSolidList"/>
    <dgm:cxn modelId="{A2D411C3-9F61-4F18-9131-043288ED80F2}" type="presParOf" srcId="{41598768-30DA-46E1-9883-DFEF737C7E0D}" destId="{9123F7DF-B8C4-4065-849A-3414BE7AD041}" srcOrd="6" destOrd="0" presId="urn:microsoft.com/office/officeart/2018/2/layout/IconVerticalSolidList"/>
    <dgm:cxn modelId="{60BBB21B-3EAF-47A4-8D39-8CC3D075160E}" type="presParOf" srcId="{9123F7DF-B8C4-4065-849A-3414BE7AD041}" destId="{E7013235-0BD2-4C80-8CDC-F95BE37A5362}" srcOrd="0" destOrd="0" presId="urn:microsoft.com/office/officeart/2018/2/layout/IconVerticalSolidList"/>
    <dgm:cxn modelId="{6EE6FBB2-67FA-46FE-A3B0-660DFA54266E}" type="presParOf" srcId="{9123F7DF-B8C4-4065-849A-3414BE7AD041}" destId="{0A8CBD0A-19E4-4AA2-9126-1AEB10B611D1}" srcOrd="1" destOrd="0" presId="urn:microsoft.com/office/officeart/2018/2/layout/IconVerticalSolidList"/>
    <dgm:cxn modelId="{89D7B0DB-B54D-4C1D-830D-31A0BC98D767}" type="presParOf" srcId="{9123F7DF-B8C4-4065-849A-3414BE7AD041}" destId="{418B453C-3CE5-430E-8A57-36CB17993353}" srcOrd="2" destOrd="0" presId="urn:microsoft.com/office/officeart/2018/2/layout/IconVerticalSolidList"/>
    <dgm:cxn modelId="{7A620F8A-3B59-44B8-928E-C658E80B8BE4}" type="presParOf" srcId="{9123F7DF-B8C4-4065-849A-3414BE7AD041}" destId="{57CA407F-5A49-4FA0-ADA2-5CCAC9A5B9B7}" srcOrd="3" destOrd="0" presId="urn:microsoft.com/office/officeart/2018/2/layout/IconVerticalSolidList"/>
    <dgm:cxn modelId="{7824C4F5-92E7-4F49-884B-327F4CF982C1}" type="presParOf" srcId="{41598768-30DA-46E1-9883-DFEF737C7E0D}" destId="{43BE6021-221F-45FE-B54A-BFB590460151}" srcOrd="7" destOrd="0" presId="urn:microsoft.com/office/officeart/2018/2/layout/IconVerticalSolidList"/>
    <dgm:cxn modelId="{A597ABAA-C176-491A-94CC-F872F9A351DB}" type="presParOf" srcId="{41598768-30DA-46E1-9883-DFEF737C7E0D}" destId="{B40340AB-70FE-42DA-B40D-4E768B5545D1}" srcOrd="8" destOrd="0" presId="urn:microsoft.com/office/officeart/2018/2/layout/IconVerticalSolidList"/>
    <dgm:cxn modelId="{15A17260-B7BD-4850-AC35-F2A71C30EBFF}" type="presParOf" srcId="{B40340AB-70FE-42DA-B40D-4E768B5545D1}" destId="{1B7E0023-DBC1-4524-BC4F-5A9908F90B63}" srcOrd="0" destOrd="0" presId="urn:microsoft.com/office/officeart/2018/2/layout/IconVerticalSolidList"/>
    <dgm:cxn modelId="{120D2380-B9F0-4F57-BD1C-D40D83295541}" type="presParOf" srcId="{B40340AB-70FE-42DA-B40D-4E768B5545D1}" destId="{181D4DFA-3EFD-48DD-AFC6-F3906FCF0785}" srcOrd="1" destOrd="0" presId="urn:microsoft.com/office/officeart/2018/2/layout/IconVerticalSolidList"/>
    <dgm:cxn modelId="{6FB4AFE8-1B9B-4E1D-AE37-70BCF64DBBF9}" type="presParOf" srcId="{B40340AB-70FE-42DA-B40D-4E768B5545D1}" destId="{6A06A089-E6B0-47BA-81C4-5410D6D8645E}" srcOrd="2" destOrd="0" presId="urn:microsoft.com/office/officeart/2018/2/layout/IconVerticalSolidList"/>
    <dgm:cxn modelId="{271F9683-1695-4635-BDEF-A00AFE40ED1D}" type="presParOf" srcId="{B40340AB-70FE-42DA-B40D-4E768B5545D1}" destId="{77393E7D-45E1-45EC-8F1A-5BE9BE77BEB0}" srcOrd="3" destOrd="0" presId="urn:microsoft.com/office/officeart/2018/2/layout/IconVerticalSolidList"/>
    <dgm:cxn modelId="{E7BAB72A-7BD9-4502-8D9E-A134253A2108}" type="presParOf" srcId="{41598768-30DA-46E1-9883-DFEF737C7E0D}" destId="{BC01DF3E-160F-47D3-A80B-A0C454DA38D8}" srcOrd="9" destOrd="0" presId="urn:microsoft.com/office/officeart/2018/2/layout/IconVerticalSolidList"/>
    <dgm:cxn modelId="{D159EE15-5E78-41CA-932F-542C60A1DEC8}" type="presParOf" srcId="{41598768-30DA-46E1-9883-DFEF737C7E0D}" destId="{24B20AC4-A9BF-4739-9F42-2D6FC043A6E1}" srcOrd="10" destOrd="0" presId="urn:microsoft.com/office/officeart/2018/2/layout/IconVerticalSolidList"/>
    <dgm:cxn modelId="{E53D5EE2-7586-4F5C-A851-40644E7D4187}" type="presParOf" srcId="{24B20AC4-A9BF-4739-9F42-2D6FC043A6E1}" destId="{D30CD042-A333-482B-97E7-4A14EBE4E7C9}" srcOrd="0" destOrd="0" presId="urn:microsoft.com/office/officeart/2018/2/layout/IconVerticalSolidList"/>
    <dgm:cxn modelId="{F2B97A89-AF01-4539-AA0E-6426FE13FF14}" type="presParOf" srcId="{24B20AC4-A9BF-4739-9F42-2D6FC043A6E1}" destId="{15FAEDD0-EA31-4E67-B0F1-F39B3AA6B8C5}" srcOrd="1" destOrd="0" presId="urn:microsoft.com/office/officeart/2018/2/layout/IconVerticalSolidList"/>
    <dgm:cxn modelId="{5C27F1CB-91F8-4E6D-98FA-40E8794BCC80}" type="presParOf" srcId="{24B20AC4-A9BF-4739-9F42-2D6FC043A6E1}" destId="{AF4BB41A-92F0-4805-88A3-96EA1A401FA0}" srcOrd="2" destOrd="0" presId="urn:microsoft.com/office/officeart/2018/2/layout/IconVerticalSolidList"/>
    <dgm:cxn modelId="{FA97CE40-AEF7-4028-9DB1-A63800636AC5}" type="presParOf" srcId="{24B20AC4-A9BF-4739-9F42-2D6FC043A6E1}" destId="{AAA82CAC-A14A-4BCA-8967-8507B0CFC0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71E6E-6D7F-7D42-9B83-4A250D942083}">
      <dsp:nvSpPr>
        <dsp:cNvPr id="0" name=""/>
        <dsp:cNvSpPr/>
      </dsp:nvSpPr>
      <dsp:spPr>
        <a:xfrm>
          <a:off x="155882" y="2646"/>
          <a:ext cx="2177827" cy="13066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Weet je wat het verschil is tussen voeding en vulling gerelateerd aan de schijf van vijf</a:t>
          </a:r>
          <a:endParaRPr lang="en-US" sz="1500" kern="1200" dirty="0"/>
        </a:p>
      </dsp:txBody>
      <dsp:txXfrm>
        <a:off x="155882" y="2646"/>
        <a:ext cx="2177827" cy="1306696"/>
      </dsp:txXfrm>
    </dsp:sp>
    <dsp:sp modelId="{9394B150-8CE2-3145-9C2D-F29183994B4B}">
      <dsp:nvSpPr>
        <dsp:cNvPr id="0" name=""/>
        <dsp:cNvSpPr/>
      </dsp:nvSpPr>
      <dsp:spPr>
        <a:xfrm>
          <a:off x="2551492" y="2646"/>
          <a:ext cx="2177827" cy="1306696"/>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Basiskennis over de energiebalans</a:t>
          </a:r>
          <a:endParaRPr lang="en-US" sz="1500" kern="1200"/>
        </a:p>
      </dsp:txBody>
      <dsp:txXfrm>
        <a:off x="2551492" y="2646"/>
        <a:ext cx="2177827" cy="1306696"/>
      </dsp:txXfrm>
    </dsp:sp>
    <dsp:sp modelId="{CE52C123-7066-2140-9D99-3BF3F260191D}">
      <dsp:nvSpPr>
        <dsp:cNvPr id="0" name=""/>
        <dsp:cNvSpPr/>
      </dsp:nvSpPr>
      <dsp:spPr>
        <a:xfrm>
          <a:off x="155882" y="1527125"/>
          <a:ext cx="2177827" cy="1306696"/>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De schijf van vijf uitleggen met concrete voorbeelden.</a:t>
          </a:r>
          <a:endParaRPr lang="en-US" sz="1500" kern="1200"/>
        </a:p>
      </dsp:txBody>
      <dsp:txXfrm>
        <a:off x="155882" y="1527125"/>
        <a:ext cx="2177827" cy="1306696"/>
      </dsp:txXfrm>
    </dsp:sp>
    <dsp:sp modelId="{2458A2A1-2F7C-6749-9CB4-521CF9EADF94}">
      <dsp:nvSpPr>
        <dsp:cNvPr id="0" name=""/>
        <dsp:cNvSpPr/>
      </dsp:nvSpPr>
      <dsp:spPr>
        <a:xfrm>
          <a:off x="2551492" y="1527125"/>
          <a:ext cx="2177827" cy="130669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De richtlijnen van de schijf van vijf noemen.</a:t>
          </a:r>
          <a:endParaRPr lang="en-US" sz="1500" kern="1200" dirty="0"/>
        </a:p>
      </dsp:txBody>
      <dsp:txXfrm>
        <a:off x="2551492" y="1527125"/>
        <a:ext cx="2177827" cy="1306696"/>
      </dsp:txXfrm>
    </dsp:sp>
    <dsp:sp modelId="{9D6B1DA4-B3FF-004D-AC2F-BDBD736B5E8F}">
      <dsp:nvSpPr>
        <dsp:cNvPr id="0" name=""/>
        <dsp:cNvSpPr/>
      </dsp:nvSpPr>
      <dsp:spPr>
        <a:xfrm>
          <a:off x="155882" y="3051604"/>
          <a:ext cx="2177827" cy="1306696"/>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Je eigen voedingspatroon beschrijven en aangeven welke adviezen  het voedingscentrum hierover geeft.</a:t>
          </a:r>
          <a:endParaRPr lang="en-US" sz="1500" kern="1200" dirty="0"/>
        </a:p>
      </dsp:txBody>
      <dsp:txXfrm>
        <a:off x="155882" y="3051604"/>
        <a:ext cx="2177827" cy="1306696"/>
      </dsp:txXfrm>
    </dsp:sp>
    <dsp:sp modelId="{21F0F123-0078-D44A-9453-892EBA01D9CD}">
      <dsp:nvSpPr>
        <dsp:cNvPr id="0" name=""/>
        <dsp:cNvSpPr/>
      </dsp:nvSpPr>
      <dsp:spPr>
        <a:xfrm>
          <a:off x="2551492" y="3051604"/>
          <a:ext cx="2177827" cy="1306696"/>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Kan je uitleggen waarom goed slapen goed is voor je gezondheid.</a:t>
          </a:r>
          <a:endParaRPr lang="en-US" sz="1500" kern="1200"/>
        </a:p>
      </dsp:txBody>
      <dsp:txXfrm>
        <a:off x="2551492" y="3051604"/>
        <a:ext cx="2177827" cy="1306696"/>
      </dsp:txXfrm>
    </dsp:sp>
    <dsp:sp modelId="{389F56FB-495D-B14B-AA1F-D9B6CD4A14F0}">
      <dsp:nvSpPr>
        <dsp:cNvPr id="0" name=""/>
        <dsp:cNvSpPr/>
      </dsp:nvSpPr>
      <dsp:spPr>
        <a:xfrm>
          <a:off x="1353687" y="4576083"/>
          <a:ext cx="2177827" cy="130669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Kan je uitleggen wat beweegrichtlijnen inhouden.</a:t>
          </a:r>
          <a:endParaRPr lang="en-US" sz="1500" kern="1200"/>
        </a:p>
      </dsp:txBody>
      <dsp:txXfrm>
        <a:off x="1353687" y="4576083"/>
        <a:ext cx="2177827" cy="1306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78B7E-D168-4EA8-AE72-C936C7F5F6DF}">
      <dsp:nvSpPr>
        <dsp:cNvPr id="0" name=""/>
        <dsp:cNvSpPr/>
      </dsp:nvSpPr>
      <dsp:spPr>
        <a:xfrm>
          <a:off x="0" y="2648"/>
          <a:ext cx="7886700" cy="3595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D3C9F-145D-472A-9915-2C5997053E1A}">
      <dsp:nvSpPr>
        <dsp:cNvPr id="0" name=""/>
        <dsp:cNvSpPr/>
      </dsp:nvSpPr>
      <dsp:spPr>
        <a:xfrm>
          <a:off x="108756" y="83541"/>
          <a:ext cx="197932" cy="1977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44F04-F67D-4A2A-AC57-08F29065C160}">
      <dsp:nvSpPr>
        <dsp:cNvPr id="0" name=""/>
        <dsp:cNvSpPr/>
      </dsp:nvSpPr>
      <dsp:spPr>
        <a:xfrm>
          <a:off x="415446" y="2648"/>
          <a:ext cx="7421557" cy="44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62" tIns="47562" rIns="47562" bIns="47562" numCol="1" spcCol="1270" anchor="ctr" anchorCtr="0">
          <a:noAutofit/>
        </a:bodyPr>
        <a:lstStyle/>
        <a:p>
          <a:pPr marL="0" lvl="0" indent="0" algn="l" defTabSz="622300">
            <a:lnSpc>
              <a:spcPct val="100000"/>
            </a:lnSpc>
            <a:spcBef>
              <a:spcPct val="0"/>
            </a:spcBef>
            <a:spcAft>
              <a:spcPct val="35000"/>
            </a:spcAft>
            <a:buNone/>
          </a:pPr>
          <a:r>
            <a:rPr lang="nl-NL" sz="1400" kern="1200"/>
            <a:t>Indien je meer energie (kcal) inneemt dan dat je verbruikt, maakt het lichaam vet.</a:t>
          </a:r>
          <a:endParaRPr lang="en-US" sz="1400" kern="1200"/>
        </a:p>
      </dsp:txBody>
      <dsp:txXfrm>
        <a:off x="415446" y="2648"/>
        <a:ext cx="7421557" cy="449407"/>
      </dsp:txXfrm>
    </dsp:sp>
    <dsp:sp modelId="{3CE2810D-DE10-4CF7-8B58-42572D555D3C}">
      <dsp:nvSpPr>
        <dsp:cNvPr id="0" name=""/>
        <dsp:cNvSpPr/>
      </dsp:nvSpPr>
      <dsp:spPr>
        <a:xfrm>
          <a:off x="0" y="564408"/>
          <a:ext cx="7886700" cy="3595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9E991-B361-4529-91B1-9CEFAD11A3C3}">
      <dsp:nvSpPr>
        <dsp:cNvPr id="0" name=""/>
        <dsp:cNvSpPr/>
      </dsp:nvSpPr>
      <dsp:spPr>
        <a:xfrm>
          <a:off x="108756" y="645301"/>
          <a:ext cx="197932" cy="1977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DDF651-CCD6-4192-8DDB-C3C758D97B7D}">
      <dsp:nvSpPr>
        <dsp:cNvPr id="0" name=""/>
        <dsp:cNvSpPr/>
      </dsp:nvSpPr>
      <dsp:spPr>
        <a:xfrm>
          <a:off x="415446" y="564408"/>
          <a:ext cx="7421557" cy="44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62" tIns="47562" rIns="47562" bIns="47562" numCol="1" spcCol="1270" anchor="ctr" anchorCtr="0">
          <a:noAutofit/>
        </a:bodyPr>
        <a:lstStyle/>
        <a:p>
          <a:pPr marL="0" lvl="0" indent="0" algn="l" defTabSz="622300">
            <a:lnSpc>
              <a:spcPct val="100000"/>
            </a:lnSpc>
            <a:spcBef>
              <a:spcPct val="0"/>
            </a:spcBef>
            <a:spcAft>
              <a:spcPct val="35000"/>
            </a:spcAft>
            <a:buNone/>
          </a:pPr>
          <a:r>
            <a:rPr lang="nl-NL" sz="1400" kern="1200"/>
            <a:t>Spieren wegen meer dan vet (1 liter vet 0,7 KG, 1 liter spieren 1,08 kg).</a:t>
          </a:r>
          <a:endParaRPr lang="en-US" sz="1400" kern="1200"/>
        </a:p>
      </dsp:txBody>
      <dsp:txXfrm>
        <a:off x="415446" y="564408"/>
        <a:ext cx="7421557" cy="449407"/>
      </dsp:txXfrm>
    </dsp:sp>
    <dsp:sp modelId="{E7D9B413-CA7E-4D79-BBEC-E47E4301FA53}">
      <dsp:nvSpPr>
        <dsp:cNvPr id="0" name=""/>
        <dsp:cNvSpPr/>
      </dsp:nvSpPr>
      <dsp:spPr>
        <a:xfrm>
          <a:off x="0" y="1126168"/>
          <a:ext cx="7886700" cy="3595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77081-C093-45D7-95F3-F1D6258A22CA}">
      <dsp:nvSpPr>
        <dsp:cNvPr id="0" name=""/>
        <dsp:cNvSpPr/>
      </dsp:nvSpPr>
      <dsp:spPr>
        <a:xfrm>
          <a:off x="108756" y="1207061"/>
          <a:ext cx="197932" cy="1977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7A25FD-3DD7-4BFC-9D54-CDD4CC467E1A}">
      <dsp:nvSpPr>
        <dsp:cNvPr id="0" name=""/>
        <dsp:cNvSpPr/>
      </dsp:nvSpPr>
      <dsp:spPr>
        <a:xfrm>
          <a:off x="415446" y="1126168"/>
          <a:ext cx="7421557" cy="44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62" tIns="47562" rIns="47562" bIns="47562" numCol="1" spcCol="1270" anchor="ctr" anchorCtr="0">
          <a:noAutofit/>
        </a:bodyPr>
        <a:lstStyle/>
        <a:p>
          <a:pPr marL="0" lvl="0" indent="0" algn="l" defTabSz="622300">
            <a:lnSpc>
              <a:spcPct val="100000"/>
            </a:lnSpc>
            <a:spcBef>
              <a:spcPct val="0"/>
            </a:spcBef>
            <a:spcAft>
              <a:spcPct val="35000"/>
            </a:spcAft>
            <a:buNone/>
          </a:pPr>
          <a:r>
            <a:rPr lang="nl-NL" sz="1400" kern="1200"/>
            <a:t>Vet verbruikt geen energie, spieren verbruiken wel energie (ook in rust). </a:t>
          </a:r>
          <a:endParaRPr lang="en-US" sz="1400" kern="1200"/>
        </a:p>
      </dsp:txBody>
      <dsp:txXfrm>
        <a:off x="415446" y="1126168"/>
        <a:ext cx="7421557" cy="449407"/>
      </dsp:txXfrm>
    </dsp:sp>
    <dsp:sp modelId="{E7013235-0BD2-4C80-8CDC-F95BE37A5362}">
      <dsp:nvSpPr>
        <dsp:cNvPr id="0" name=""/>
        <dsp:cNvSpPr/>
      </dsp:nvSpPr>
      <dsp:spPr>
        <a:xfrm>
          <a:off x="0" y="1687927"/>
          <a:ext cx="7886700" cy="3595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CBD0A-19E4-4AA2-9126-1AEB10B611D1}">
      <dsp:nvSpPr>
        <dsp:cNvPr id="0" name=""/>
        <dsp:cNvSpPr/>
      </dsp:nvSpPr>
      <dsp:spPr>
        <a:xfrm>
          <a:off x="108756" y="1768821"/>
          <a:ext cx="197932" cy="1977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CA407F-5A49-4FA0-ADA2-5CCAC9A5B9B7}">
      <dsp:nvSpPr>
        <dsp:cNvPr id="0" name=""/>
        <dsp:cNvSpPr/>
      </dsp:nvSpPr>
      <dsp:spPr>
        <a:xfrm>
          <a:off x="415446" y="1687927"/>
          <a:ext cx="7421557" cy="44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62" tIns="47562" rIns="47562" bIns="47562" numCol="1" spcCol="1270" anchor="ctr" anchorCtr="0">
          <a:noAutofit/>
        </a:bodyPr>
        <a:lstStyle/>
        <a:p>
          <a:pPr marL="0" lvl="0" indent="0" algn="l" defTabSz="622300">
            <a:lnSpc>
              <a:spcPct val="100000"/>
            </a:lnSpc>
            <a:spcBef>
              <a:spcPct val="0"/>
            </a:spcBef>
            <a:spcAft>
              <a:spcPct val="35000"/>
            </a:spcAft>
            <a:buNone/>
          </a:pPr>
          <a:r>
            <a:rPr lang="nl-NL" sz="1400" kern="1200"/>
            <a:t>Mannen hebben (doorgaans) meer spieren dan vrouwen en hebben daardoor een hoger energieverbruik.</a:t>
          </a:r>
          <a:endParaRPr lang="en-US" sz="1400" kern="1200"/>
        </a:p>
      </dsp:txBody>
      <dsp:txXfrm>
        <a:off x="415446" y="1687927"/>
        <a:ext cx="7421557" cy="449407"/>
      </dsp:txXfrm>
    </dsp:sp>
    <dsp:sp modelId="{1B7E0023-DBC1-4524-BC4F-5A9908F90B63}">
      <dsp:nvSpPr>
        <dsp:cNvPr id="0" name=""/>
        <dsp:cNvSpPr/>
      </dsp:nvSpPr>
      <dsp:spPr>
        <a:xfrm>
          <a:off x="0" y="2249687"/>
          <a:ext cx="7886700" cy="3595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D4DFA-3EFD-48DD-AFC6-F3906FCF0785}">
      <dsp:nvSpPr>
        <dsp:cNvPr id="0" name=""/>
        <dsp:cNvSpPr/>
      </dsp:nvSpPr>
      <dsp:spPr>
        <a:xfrm>
          <a:off x="108756" y="2330581"/>
          <a:ext cx="197932" cy="1977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393E7D-45E1-45EC-8F1A-5BE9BE77BEB0}">
      <dsp:nvSpPr>
        <dsp:cNvPr id="0" name=""/>
        <dsp:cNvSpPr/>
      </dsp:nvSpPr>
      <dsp:spPr>
        <a:xfrm>
          <a:off x="415446" y="2249687"/>
          <a:ext cx="7421557" cy="44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62" tIns="47562" rIns="47562" bIns="47562" numCol="1" spcCol="1270" anchor="ctr" anchorCtr="0">
          <a:noAutofit/>
        </a:bodyPr>
        <a:lstStyle/>
        <a:p>
          <a:pPr marL="0" lvl="0" indent="0" algn="l" defTabSz="622300">
            <a:lnSpc>
              <a:spcPct val="100000"/>
            </a:lnSpc>
            <a:spcBef>
              <a:spcPct val="0"/>
            </a:spcBef>
            <a:spcAft>
              <a:spcPct val="35000"/>
            </a:spcAft>
            <a:buNone/>
          </a:pPr>
          <a:r>
            <a:rPr lang="nl-NL" sz="1400" kern="1200" dirty="0"/>
            <a:t>Om 1 kg vet te verliezen moet je ongeveer 7000 kcal extra verbruiken bovenop wat je hebt geconsumeerd.</a:t>
          </a:r>
          <a:endParaRPr lang="en-US" sz="1400" kern="1200" dirty="0"/>
        </a:p>
      </dsp:txBody>
      <dsp:txXfrm>
        <a:off x="415446" y="2249687"/>
        <a:ext cx="7421557" cy="449407"/>
      </dsp:txXfrm>
    </dsp:sp>
    <dsp:sp modelId="{D30CD042-A333-482B-97E7-4A14EBE4E7C9}">
      <dsp:nvSpPr>
        <dsp:cNvPr id="0" name=""/>
        <dsp:cNvSpPr/>
      </dsp:nvSpPr>
      <dsp:spPr>
        <a:xfrm>
          <a:off x="0" y="2811447"/>
          <a:ext cx="7886700" cy="3595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AEDD0-EA31-4E67-B0F1-F39B3AA6B8C5}">
      <dsp:nvSpPr>
        <dsp:cNvPr id="0" name=""/>
        <dsp:cNvSpPr/>
      </dsp:nvSpPr>
      <dsp:spPr>
        <a:xfrm>
          <a:off x="108756" y="2892341"/>
          <a:ext cx="197932" cy="1977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A82CAC-A14A-4BCA-8967-8507B0CFC071}">
      <dsp:nvSpPr>
        <dsp:cNvPr id="0" name=""/>
        <dsp:cNvSpPr/>
      </dsp:nvSpPr>
      <dsp:spPr>
        <a:xfrm>
          <a:off x="415446" y="2811447"/>
          <a:ext cx="7421557" cy="44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62" tIns="47562" rIns="47562" bIns="47562" numCol="1" spcCol="1270" anchor="ctr" anchorCtr="0">
          <a:noAutofit/>
        </a:bodyPr>
        <a:lstStyle/>
        <a:p>
          <a:pPr marL="0" lvl="0" indent="0" algn="l" defTabSz="622300">
            <a:lnSpc>
              <a:spcPct val="100000"/>
            </a:lnSpc>
            <a:spcBef>
              <a:spcPct val="0"/>
            </a:spcBef>
            <a:spcAft>
              <a:spcPct val="35000"/>
            </a:spcAft>
            <a:buNone/>
          </a:pPr>
          <a:r>
            <a:rPr lang="nl-NL" sz="1400" kern="1200"/>
            <a:t>Relatie voeding en beweging.</a:t>
          </a:r>
          <a:endParaRPr lang="en-US" sz="1400" kern="1200"/>
        </a:p>
      </dsp:txBody>
      <dsp:txXfrm>
        <a:off x="415446" y="2811447"/>
        <a:ext cx="7421557" cy="4494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09-09-20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13802"/>
            <a:ext cx="5486400" cy="3600450"/>
          </a:xfrm>
        </p:spPr>
        <p:txBody>
          <a:bodyPr/>
          <a:lstStyle/>
          <a:p>
            <a:r>
              <a:rPr lang="nl-NL" dirty="0"/>
              <a:t>Heb je energie indien je niet moe bent?</a:t>
            </a:r>
          </a:p>
          <a:p>
            <a:r>
              <a:rPr lang="nl-NL" dirty="0"/>
              <a:t>Iemand die energie heeft wat zie je dan?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52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leg hier de relatie combinatie voeding en beweging. 0,5 kg per week 3500 kcal is 1 boterham minder en een uurtje wandelen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58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40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Positief effect op je hart, bloedsomloop, bloeddruk en immuunsysteem. Vermindert de kans op hart- en vaatziekten, diabetes type2 en obesitas. In je brein gebeurt er van alles als je beweegt. We maken endorfine en dopamine aan, de zelfgemaakte drugs die ons een goed gevoel geven. Humeur verbetert, stress vermindert. Het verouderingsproces wordt vertraagd. Geheugen blijft in stand. Door bewegen verbrandt je calorieën. Beweging geeft ons in combinatie met gezond eten en een goede nachtrust, de energie om een druk leven aan te kunnen. Wie goed beweegt ontwikkelt minder pijntjes: </a:t>
            </a:r>
            <a:r>
              <a:rPr lang="nl-NL" dirty="0" err="1"/>
              <a:t>vb</a:t>
            </a:r>
            <a:r>
              <a:rPr lang="nl-NL" dirty="0"/>
              <a:t> rugklachten muisarmen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39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9B2F546-1CA4-44C8-AEED-2ACB78C014E5}" type="slidenum">
              <a:rPr lang="nl-NL" smtClean="0"/>
              <a:t>13</a:t>
            </a:fld>
            <a:endParaRPr lang="nl-NL"/>
          </a:p>
        </p:txBody>
      </p:sp>
    </p:spTree>
    <p:extLst>
      <p:ext uri="{BB962C8B-B14F-4D97-AF65-F5344CB8AC3E}">
        <p14:creationId xmlns:p14="http://schemas.microsoft.com/office/powerpoint/2010/main" val="167103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D04DE-392E-6E44-B96B-72E14A382556}"/>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8CA05C62-F4EC-7B4C-BF18-224922BA3F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33F5AD1-E06D-EF46-B171-E1362D41A782}"/>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5" name="Tijdelijke aanduiding voor voettekst 4">
            <a:extLst>
              <a:ext uri="{FF2B5EF4-FFF2-40B4-BE49-F238E27FC236}">
                <a16:creationId xmlns:a16="http://schemas.microsoft.com/office/drawing/2014/main" id="{CB6B98BA-DC11-B944-A19B-DA7436A4A0B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7594639-E0CE-6244-A00A-23EC51860E0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838040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89E54-86D2-9649-8EAF-72FBB7B29E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1DC0FCF-7F33-6D47-BFB0-F92CA54EEF8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5C1001-501B-E848-957C-C4E7FBFAE69E}"/>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5" name="Tijdelijke aanduiding voor voettekst 4">
            <a:extLst>
              <a:ext uri="{FF2B5EF4-FFF2-40B4-BE49-F238E27FC236}">
                <a16:creationId xmlns:a16="http://schemas.microsoft.com/office/drawing/2014/main" id="{D4D56563-9434-324B-8A81-786EDEDF70F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586B4EA-AF9D-C541-9240-231FADCE724F}"/>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67493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CA74A-BAB8-B840-AF7B-87920B509D8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684C4380-2C96-5948-AE00-D87256479A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8E829-6B12-B740-BD4A-5B91922FAE77}"/>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5" name="Tijdelijke aanduiding voor voettekst 4">
            <a:extLst>
              <a:ext uri="{FF2B5EF4-FFF2-40B4-BE49-F238E27FC236}">
                <a16:creationId xmlns:a16="http://schemas.microsoft.com/office/drawing/2014/main" id="{2203E7E6-01C4-3044-803C-8407D2C0653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2A8A7D8-EA5B-3F4C-A97F-95D81F71ED9E}"/>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4985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05E08-BA81-BD4F-A010-AA419643980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1612E9-1E61-3341-B56F-A07A2979AE61}"/>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65A59C9-602A-CE4B-984F-837A2A08B75F}"/>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67E957-1955-ED43-B869-7911BECE13FB}"/>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6" name="Tijdelijke aanduiding voor voettekst 5">
            <a:extLst>
              <a:ext uri="{FF2B5EF4-FFF2-40B4-BE49-F238E27FC236}">
                <a16:creationId xmlns:a16="http://schemas.microsoft.com/office/drawing/2014/main" id="{C62B48B1-9A09-EF42-9DA9-3B8A62B9244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9784948-BBF4-4642-BF45-B4953190AB4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02065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EB838-80D8-AC4F-8556-50489D4F3AAC}"/>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3E3AF10-1B66-CF4F-A055-4A53A7B2EE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F08FF3-4A2C-3649-84F6-05D1DC7B5C0B}"/>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E0F5524-D41F-1F4D-8C96-A428C5E6EB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6056C3A-ACF8-A94B-9E6F-FFA3581772DF}"/>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F1BE41-CFA5-CA43-AC93-95287540F4B3}"/>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8" name="Tijdelijke aanduiding voor voettekst 7">
            <a:extLst>
              <a:ext uri="{FF2B5EF4-FFF2-40B4-BE49-F238E27FC236}">
                <a16:creationId xmlns:a16="http://schemas.microsoft.com/office/drawing/2014/main" id="{694FF3F3-4694-C443-B008-F3F470FE7C3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CE749E9C-E0D7-2E48-BC6D-71CEBCEC3EC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08861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45006-B765-9A4C-9FCB-5D86BDC664A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9FC4D9-9012-4149-902D-8646107446E5}"/>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4" name="Tijdelijke aanduiding voor voettekst 3">
            <a:extLst>
              <a:ext uri="{FF2B5EF4-FFF2-40B4-BE49-F238E27FC236}">
                <a16:creationId xmlns:a16="http://schemas.microsoft.com/office/drawing/2014/main" id="{D51827CC-6A9F-9641-B1E3-E4E79E5A4F7B}"/>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8B32B184-33C6-0945-88BC-B63272CDB45F}"/>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81306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55818BB-CDBB-0341-8537-80E477AE5E50}"/>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3" name="Tijdelijke aanduiding voor voettekst 2">
            <a:extLst>
              <a:ext uri="{FF2B5EF4-FFF2-40B4-BE49-F238E27FC236}">
                <a16:creationId xmlns:a16="http://schemas.microsoft.com/office/drawing/2014/main" id="{7FD8C83C-39E2-6F44-8844-A3A18860105E}"/>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92F8450E-B102-4C44-8B95-EDDA7CE7249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50729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D812E-A669-BD4C-B338-0D224478C85F}"/>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E8AFF17A-92C5-B946-954F-5484C92720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BB3627-09C3-614F-87CB-DF2B555917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C6F92D-758F-E744-99EA-F5D35B2E58F5}"/>
              </a:ext>
            </a:extLst>
          </p:cNvPr>
          <p:cNvSpPr>
            <a:spLocks noGrp="1"/>
          </p:cNvSpPr>
          <p:nvPr>
            <p:ph type="dt" sz="half" idx="10"/>
          </p:nvPr>
        </p:nvSpPr>
        <p:spPr/>
        <p:txBody>
          <a:bodyPr/>
          <a:lstStyle/>
          <a:p>
            <a:fld id="{42A54C80-263E-416B-A8E0-580EDEADCBDC}" type="datetimeFigureOut">
              <a:rPr lang="en-US" smtClean="0"/>
              <a:t>9/9/20</a:t>
            </a:fld>
            <a:endParaRPr lang="en-US"/>
          </a:p>
        </p:txBody>
      </p:sp>
      <p:sp>
        <p:nvSpPr>
          <p:cNvPr id="6" name="Tijdelijke aanduiding voor voettekst 5">
            <a:extLst>
              <a:ext uri="{FF2B5EF4-FFF2-40B4-BE49-F238E27FC236}">
                <a16:creationId xmlns:a16="http://schemas.microsoft.com/office/drawing/2014/main" id="{58CEE982-BD26-8C49-A775-D0F9DC2AE1E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F63937F-03D1-F04B-A6FE-1EDD952703F0}"/>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50629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89196-9DB8-D44C-B1F3-3A7667A94293}"/>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3238F196-D208-2D4F-BFD3-4FA043AFF5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6136F1FB-6F16-394C-BF88-1922DE2B17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5EDB99-932E-9340-8A95-ABEB208025D7}"/>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6" name="Tijdelijke aanduiding voor voettekst 5">
            <a:extLst>
              <a:ext uri="{FF2B5EF4-FFF2-40B4-BE49-F238E27FC236}">
                <a16:creationId xmlns:a16="http://schemas.microsoft.com/office/drawing/2014/main" id="{08F44365-8DC9-8E40-8109-CF63B4B03D6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E78BFE93-C275-FF41-9D23-37D50353BF4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14793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B0FEF-66A7-AB4D-BEFC-949E71FBA8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515DA7-2C55-B947-AFA3-1E1EAC9D1F8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B19B25-CEBB-7348-8600-5DE14E54B394}"/>
              </a:ext>
            </a:extLst>
          </p:cNvPr>
          <p:cNvSpPr>
            <a:spLocks noGrp="1"/>
          </p:cNvSpPr>
          <p:nvPr>
            <p:ph type="dt" sz="half" idx="10"/>
          </p:nvPr>
        </p:nvSpPr>
        <p:spPr/>
        <p:txBody>
          <a:bodyPr/>
          <a:lstStyle/>
          <a:p>
            <a:fld id="{55C6B4A9-1611-4792-9094-5F34BCA07E0B}" type="datetimeFigureOut">
              <a:rPr lang="en-US" smtClean="0"/>
              <a:t>9/9/20</a:t>
            </a:fld>
            <a:endParaRPr lang="en-US"/>
          </a:p>
        </p:txBody>
      </p:sp>
      <p:sp>
        <p:nvSpPr>
          <p:cNvPr id="5" name="Tijdelijke aanduiding voor voettekst 4">
            <a:extLst>
              <a:ext uri="{FF2B5EF4-FFF2-40B4-BE49-F238E27FC236}">
                <a16:creationId xmlns:a16="http://schemas.microsoft.com/office/drawing/2014/main" id="{21B897C3-F264-DD4C-BC85-43570FD89F1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2B7A355-F8F2-A445-A4D4-2E1FA5B52DB9}"/>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3197312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F9B42B6-7A6E-8D44-8728-76FCCE612B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9C06A6B-BDC8-4544-8B24-658C38EA2D3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6A2A87-4FDC-4543-8B22-4ECEFDA63BD0}"/>
              </a:ext>
            </a:extLst>
          </p:cNvPr>
          <p:cNvSpPr>
            <a:spLocks noGrp="1"/>
          </p:cNvSpPr>
          <p:nvPr>
            <p:ph type="dt" sz="half" idx="10"/>
          </p:nvPr>
        </p:nvSpPr>
        <p:spPr/>
        <p:txBody>
          <a:bodyPr/>
          <a:lstStyle/>
          <a:p>
            <a:fld id="{B61BEF0D-F0BB-DE4B-95CE-6DB70DBA9567}" type="datetimeFigureOut">
              <a:rPr lang="en-US" smtClean="0"/>
              <a:pPr/>
              <a:t>9/9/20</a:t>
            </a:fld>
            <a:endParaRPr lang="en-US"/>
          </a:p>
        </p:txBody>
      </p:sp>
      <p:sp>
        <p:nvSpPr>
          <p:cNvPr id="5" name="Tijdelijke aanduiding voor voettekst 4">
            <a:extLst>
              <a:ext uri="{FF2B5EF4-FFF2-40B4-BE49-F238E27FC236}">
                <a16:creationId xmlns:a16="http://schemas.microsoft.com/office/drawing/2014/main" id="{D692282C-D8A3-C34C-9FFB-AE6A1E16239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F802320-CE4A-5047-840D-0A983F7F38B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5979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09-09-20</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F4FC06-FCBF-C949-A0C5-E5AAE27A7B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95A2D6C-CB97-E748-A7A0-14146735B0B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3786B2-E7B1-4E42-BF86-210D9FF537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9/9/20</a:t>
            </a:fld>
            <a:endParaRPr lang="en-US"/>
          </a:p>
        </p:txBody>
      </p:sp>
      <p:sp>
        <p:nvSpPr>
          <p:cNvPr id="5" name="Tijdelijke aanduiding voor voettekst 4">
            <a:extLst>
              <a:ext uri="{FF2B5EF4-FFF2-40B4-BE49-F238E27FC236}">
                <a16:creationId xmlns:a16="http://schemas.microsoft.com/office/drawing/2014/main" id="{6C9601CC-CCCC-2540-B340-A36E8F0476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6126430-C823-4342-991C-45CA8C9752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26051966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mijn.voedingscentrum.nl/" TargetMode="External"/><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hyperlink" Target="http://www.voedingscentrum.nl/nl/gezond-eten-met-de-schijf-van-vijf/hoeveel-en-wat-kan-ik-per-dag-eten-.aspx" TargetMode="Externa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hyperlink" Target="http://www.voedingscentrum.nl/" TargetMode="Externa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hyperlink" Target="https://www.voedingswaardetabel.nl/" TargetMode="Externa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youtu.be/76mTZeiuKr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76083" y="532655"/>
            <a:ext cx="8354890" cy="930447"/>
          </a:xfrm>
        </p:spPr>
        <p:txBody>
          <a:bodyPr vert="horz" lIns="91440" tIns="45720" rIns="91440" bIns="45720" rtlCol="0" anchor="b">
            <a:normAutofit fontScale="90000"/>
          </a:bodyPr>
          <a:lstStyle/>
          <a:p>
            <a:pPr algn="ctr" defTabSz="914400"/>
            <a:r>
              <a:rPr lang="en-US" sz="4000" dirty="0">
                <a:solidFill>
                  <a:srgbClr val="FFFFFF"/>
                </a:solidFill>
              </a:rPr>
              <a:t>Lifestyle </a:t>
            </a:r>
            <a:r>
              <a:rPr lang="en-US" sz="4000" dirty="0" err="1">
                <a:solidFill>
                  <a:srgbClr val="FFFFFF"/>
                </a:solidFill>
              </a:rPr>
              <a:t>periode</a:t>
            </a:r>
            <a:r>
              <a:rPr lang="en-US" sz="4000" dirty="0">
                <a:solidFill>
                  <a:srgbClr val="FFFFFF"/>
                </a:solidFill>
              </a:rPr>
              <a:t> 1: </a:t>
            </a:r>
            <a:r>
              <a:rPr lang="en-US" sz="4000" dirty="0" err="1">
                <a:solidFill>
                  <a:srgbClr val="FFFFFF"/>
                </a:solidFill>
              </a:rPr>
              <a:t>Mijn</a:t>
            </a:r>
            <a:r>
              <a:rPr lang="en-US" sz="4000" dirty="0">
                <a:solidFill>
                  <a:srgbClr val="FFFFFF"/>
                </a:solidFill>
              </a:rPr>
              <a:t> </a:t>
            </a:r>
            <a:r>
              <a:rPr lang="en-US" sz="4000" dirty="0" err="1">
                <a:solidFill>
                  <a:srgbClr val="FFFFFF"/>
                </a:solidFill>
              </a:rPr>
              <a:t>leefomgeving</a:t>
            </a:r>
            <a:br>
              <a:rPr lang="en-US" sz="4000" dirty="0">
                <a:solidFill>
                  <a:srgbClr val="FFFFFF"/>
                </a:solidFill>
              </a:rPr>
            </a:br>
            <a:r>
              <a:rPr lang="en-US" sz="4000" dirty="0">
                <a:solidFill>
                  <a:srgbClr val="FFFFFF"/>
                </a:solidFill>
              </a:rPr>
              <a:t>Week 2</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D98FD055-5B73-DD49-B98F-4DE271FDE986}"/>
              </a:ext>
            </a:extLst>
          </p:cNvPr>
          <p:cNvSpPr>
            <a:spLocks noGrp="1"/>
          </p:cNvSpPr>
          <p:nvPr>
            <p:ph type="title"/>
          </p:nvPr>
        </p:nvSpPr>
        <p:spPr>
          <a:xfrm>
            <a:off x="835357" y="3204781"/>
            <a:ext cx="3027251" cy="1790700"/>
          </a:xfrm>
        </p:spPr>
        <p:txBody>
          <a:bodyPr vert="horz" lIns="68580" tIns="34290" rIns="68580" bIns="34290" rtlCol="0" anchor="t">
            <a:normAutofit/>
          </a:bodyPr>
          <a:lstStyle/>
          <a:p>
            <a:r>
              <a:rPr lang="en-US" sz="4050"/>
              <a:t>Positieve effecten van bewegen!</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2988"/>
            <a:ext cx="548641" cy="505095"/>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151164"/>
            <a:ext cx="4507025" cy="45128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Tijdelijke aanduiding voor inhoud 4">
            <a:extLst>
              <a:ext uri="{FF2B5EF4-FFF2-40B4-BE49-F238E27FC236}">
                <a16:creationId xmlns:a16="http://schemas.microsoft.com/office/drawing/2014/main" id="{375FDF46-E9B3-0045-B4F5-943181BFD53B}"/>
              </a:ext>
            </a:extLst>
          </p:cNvPr>
          <p:cNvPicPr>
            <a:picLocks noGrp="1" noChangeAspect="1"/>
          </p:cNvPicPr>
          <p:nvPr>
            <p:ph idx="1"/>
          </p:nvPr>
        </p:nvPicPr>
        <p:blipFill rotWithShape="1">
          <a:blip r:embed="rId3"/>
          <a:srcRect t="424" r="2" b="2"/>
          <a:stretch/>
        </p:blipFill>
        <p:spPr>
          <a:xfrm>
            <a:off x="4441869" y="1357297"/>
            <a:ext cx="4152001" cy="4099343"/>
          </a:xfrm>
          <a:prstGeom prst="rect">
            <a:avLst/>
          </a:prstGeom>
        </p:spPr>
      </p:pic>
    </p:spTree>
    <p:extLst>
      <p:ext uri="{BB962C8B-B14F-4D97-AF65-F5344CB8AC3E}">
        <p14:creationId xmlns:p14="http://schemas.microsoft.com/office/powerpoint/2010/main" val="235434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8" y="1084944"/>
            <a:ext cx="4301693"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E79B9EF9-4323-2647-8E27-6DF182512619}"/>
              </a:ext>
            </a:extLst>
          </p:cNvPr>
          <p:cNvSpPr>
            <a:spLocks noGrp="1"/>
          </p:cNvSpPr>
          <p:nvPr>
            <p:ph type="title"/>
          </p:nvPr>
        </p:nvSpPr>
        <p:spPr>
          <a:xfrm>
            <a:off x="4794448" y="1337448"/>
            <a:ext cx="3915950" cy="1008731"/>
          </a:xfrm>
        </p:spPr>
        <p:txBody>
          <a:bodyPr>
            <a:normAutofit/>
          </a:bodyPr>
          <a:lstStyle/>
          <a:p>
            <a:pPr algn="ctr"/>
            <a:r>
              <a:rPr lang="nl-NL" sz="3000" dirty="0"/>
              <a:t>Opdracht en informatie deel LA </a:t>
            </a:r>
          </a:p>
        </p:txBody>
      </p:sp>
      <p:pic>
        <p:nvPicPr>
          <p:cNvPr id="9" name="Afbeelding 8">
            <a:extLst>
              <a:ext uri="{FF2B5EF4-FFF2-40B4-BE49-F238E27FC236}">
                <a16:creationId xmlns:a16="http://schemas.microsoft.com/office/drawing/2014/main" id="{5B389144-85CE-DF47-A583-B99E1246D2D6}"/>
              </a:ext>
            </a:extLst>
          </p:cNvPr>
          <p:cNvPicPr>
            <a:picLocks noChangeAspect="1"/>
          </p:cNvPicPr>
          <p:nvPr/>
        </p:nvPicPr>
        <p:blipFill>
          <a:blip r:embed="rId2"/>
          <a:stretch>
            <a:fillRect/>
          </a:stretch>
        </p:blipFill>
        <p:spPr>
          <a:xfrm>
            <a:off x="363474" y="1448180"/>
            <a:ext cx="3845052" cy="3845052"/>
          </a:xfrm>
          <a:prstGeom prst="rect">
            <a:avLst/>
          </a:prstGeom>
        </p:spPr>
      </p:pic>
      <p:sp>
        <p:nvSpPr>
          <p:cNvPr id="3" name="Tijdelijke aanduiding voor inhoud 2">
            <a:extLst>
              <a:ext uri="{FF2B5EF4-FFF2-40B4-BE49-F238E27FC236}">
                <a16:creationId xmlns:a16="http://schemas.microsoft.com/office/drawing/2014/main" id="{7330E886-0E37-374F-AC15-DF2DAF80BAA2}"/>
              </a:ext>
            </a:extLst>
          </p:cNvPr>
          <p:cNvSpPr>
            <a:spLocks noGrp="1"/>
          </p:cNvSpPr>
          <p:nvPr>
            <p:ph idx="1"/>
          </p:nvPr>
        </p:nvSpPr>
        <p:spPr>
          <a:xfrm>
            <a:off x="4793927" y="2448572"/>
            <a:ext cx="3926618" cy="2829758"/>
          </a:xfrm>
        </p:spPr>
        <p:txBody>
          <a:bodyPr>
            <a:normAutofit/>
          </a:bodyPr>
          <a:lstStyle/>
          <a:p>
            <a:r>
              <a:rPr lang="nl-NL" sz="1500"/>
              <a:t>Houd een week bij wat je eet, drink en wat je aan beweging doet.</a:t>
            </a:r>
          </a:p>
          <a:p>
            <a:r>
              <a:rPr lang="nl-NL" sz="1500"/>
              <a:t>Leg dit vast via Mijn Eetmeter.</a:t>
            </a:r>
          </a:p>
          <a:p>
            <a:r>
              <a:rPr lang="nl-NL" sz="1500"/>
              <a:t>Ga naar: </a:t>
            </a:r>
            <a:r>
              <a:rPr lang="nl-NL" sz="1500">
                <a:hlinkClick r:id="rId3"/>
              </a:rPr>
              <a:t>https://mijn.voedingscentrum.nl</a:t>
            </a:r>
            <a:r>
              <a:rPr lang="nl-NL" sz="1500"/>
              <a:t> en maak een account aan.</a:t>
            </a:r>
          </a:p>
          <a:p>
            <a:r>
              <a:rPr lang="nl-NL" sz="1500"/>
              <a:t>Je kunt alles vastleggen via de website of middels de app.</a:t>
            </a:r>
          </a:p>
          <a:p>
            <a:r>
              <a:rPr lang="nl-NL" sz="1500"/>
              <a:t>Via de website kun je alle uitgebreide adviezen zien, de app is beperkter.</a:t>
            </a:r>
          </a:p>
          <a:p>
            <a:endParaRPr lang="nl-NL" sz="1500"/>
          </a:p>
          <a:p>
            <a:endParaRPr lang="nl-NL" sz="1500"/>
          </a:p>
          <a:p>
            <a:endParaRPr lang="nl-NL" sz="1500"/>
          </a:p>
        </p:txBody>
      </p:sp>
    </p:spTree>
    <p:extLst>
      <p:ext uri="{BB962C8B-B14F-4D97-AF65-F5344CB8AC3E}">
        <p14:creationId xmlns:p14="http://schemas.microsoft.com/office/powerpoint/2010/main" val="92162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4653" y="857250"/>
            <a:ext cx="751169" cy="5158859"/>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350"/>
          </a:p>
        </p:txBody>
      </p:sp>
      <p:sp>
        <p:nvSpPr>
          <p:cNvPr id="5" name="Rectangle 3"/>
          <p:cNvSpPr>
            <a:spLocks noChangeArrowheads="1"/>
          </p:cNvSpPr>
          <p:nvPr/>
        </p:nvSpPr>
        <p:spPr bwMode="auto">
          <a:xfrm>
            <a:off x="1138041" y="1398794"/>
            <a:ext cx="3881728" cy="784830"/>
          </a:xfrm>
          <a:prstGeom prst="rect">
            <a:avLst/>
          </a:prstGeom>
          <a:noFill/>
          <a:ln w="9525">
            <a:solidFill>
              <a:schemeClr val="tx1"/>
            </a:solidFill>
            <a:miter lim="800000"/>
            <a:headEnd/>
            <a:tailEnd/>
          </a:ln>
        </p:spPr>
        <p:txBody>
          <a:bodyPr wrap="square" anchor="ctr">
            <a:spAutoFit/>
          </a:bodyPr>
          <a:lstStyle/>
          <a:p>
            <a:pPr>
              <a:defRPr/>
            </a:pPr>
            <a:r>
              <a:rPr lang="nl-NL" sz="900" b="1" dirty="0">
                <a:solidFill>
                  <a:srgbClr val="0070C0"/>
                </a:solidFill>
                <a:latin typeface="Arial" charset="0"/>
                <a:ea typeface="Calibri" pitchFamily="34" charset="0"/>
                <a:cs typeface="Arial" charset="0"/>
              </a:rPr>
              <a:t>Leerdoel</a:t>
            </a:r>
          </a:p>
          <a:p>
            <a:pPr>
              <a:defRPr/>
            </a:pPr>
            <a:r>
              <a:rPr lang="nl-NL" sz="900" dirty="0">
                <a:latin typeface="+mj-lt"/>
                <a:ea typeface="Calibri" pitchFamily="34" charset="0"/>
                <a:cs typeface="Arial" panose="020B0604020202020204" pitchFamily="34" charset="0"/>
              </a:rPr>
              <a:t>Je eigen eet- en beweegpatroon in kaart brengen, beoordelen en verbeterpunten aandragen.</a:t>
            </a:r>
          </a:p>
          <a:p>
            <a:pPr>
              <a:defRPr/>
            </a:pPr>
            <a:r>
              <a:rPr lang="nl-NL" sz="900" dirty="0">
                <a:latin typeface="+mj-lt"/>
                <a:ea typeface="Calibri" pitchFamily="34" charset="0"/>
                <a:cs typeface="Arial" panose="020B0604020202020204" pitchFamily="34" charset="0"/>
              </a:rPr>
              <a:t>Aan de hand van ANGELO-raamwerk toelichten welke omgevingsfactoren mede jouw lifestyle bepalen.</a:t>
            </a:r>
          </a:p>
        </p:txBody>
      </p:sp>
      <p:sp>
        <p:nvSpPr>
          <p:cNvPr id="6" name="Rectangle 4"/>
          <p:cNvSpPr>
            <a:spLocks noChangeArrowheads="1"/>
          </p:cNvSpPr>
          <p:nvPr/>
        </p:nvSpPr>
        <p:spPr bwMode="auto">
          <a:xfrm>
            <a:off x="1128596" y="2303964"/>
            <a:ext cx="3882824" cy="1061829"/>
          </a:xfrm>
          <a:prstGeom prst="rect">
            <a:avLst/>
          </a:prstGeom>
          <a:noFill/>
          <a:ln w="9525">
            <a:solidFill>
              <a:schemeClr val="tx1"/>
            </a:solidFill>
            <a:miter lim="800000"/>
            <a:headEnd/>
            <a:tailEnd/>
          </a:ln>
        </p:spPr>
        <p:txBody>
          <a:bodyPr wrap="square" anchor="ctr">
            <a:spAutoFit/>
          </a:bodyPr>
          <a:lstStyle/>
          <a:p>
            <a:pPr>
              <a:defRPr/>
            </a:pPr>
            <a:r>
              <a:rPr lang="nl-NL" sz="900" b="1" dirty="0">
                <a:solidFill>
                  <a:srgbClr val="0070C0"/>
                </a:solidFill>
                <a:latin typeface="Arial" charset="0"/>
                <a:ea typeface="Calibri" pitchFamily="34" charset="0"/>
                <a:cs typeface="Arial" charset="0"/>
              </a:rPr>
              <a:t>Product</a:t>
            </a:r>
          </a:p>
          <a:p>
            <a:pPr>
              <a:defRPr/>
            </a:pPr>
            <a:r>
              <a:rPr lang="nl-NL" sz="900" dirty="0">
                <a:latin typeface="+mj-lt"/>
                <a:ea typeface="Calibri" pitchFamily="34" charset="0"/>
                <a:cs typeface="Arial" panose="020B0604020202020204" pitchFamily="34" charset="0"/>
              </a:rPr>
              <a:t>Een verslag  met daarin:</a:t>
            </a:r>
          </a:p>
          <a:p>
            <a:pPr marL="128588" indent="-128588">
              <a:buFont typeface="Arial" pitchFamily="34" charset="0"/>
              <a:buChar char="•"/>
              <a:defRPr/>
            </a:pPr>
            <a:r>
              <a:rPr lang="nl-NL" sz="900" dirty="0">
                <a:latin typeface="+mj-lt"/>
                <a:ea typeface="Calibri" pitchFamily="34" charset="0"/>
                <a:cs typeface="Arial" panose="020B0604020202020204" pitchFamily="34" charset="0"/>
              </a:rPr>
              <a:t>Een eetdagboek met berekening van kcal, eiwitten, koolhydraten en vetten</a:t>
            </a:r>
          </a:p>
          <a:p>
            <a:pPr marL="128588" indent="-128588">
              <a:buFont typeface="Arial" pitchFamily="34" charset="0"/>
              <a:buChar char="•"/>
              <a:defRPr/>
            </a:pPr>
            <a:r>
              <a:rPr lang="nl-NL" sz="900" dirty="0">
                <a:latin typeface="+mj-lt"/>
                <a:ea typeface="Calibri" pitchFamily="34" charset="0"/>
                <a:cs typeface="Arial" panose="020B0604020202020204" pitchFamily="34" charset="0"/>
              </a:rPr>
              <a:t>Advies van het voedingscentrum voor voeding uit de Schijf van Vijf </a:t>
            </a:r>
          </a:p>
          <a:p>
            <a:pPr marL="128588" indent="-128588">
              <a:buFont typeface="Arial" pitchFamily="34" charset="0"/>
              <a:buChar char="•"/>
              <a:defRPr/>
            </a:pPr>
            <a:r>
              <a:rPr lang="nl-NL" sz="900" dirty="0">
                <a:latin typeface="+mj-lt"/>
                <a:ea typeface="Calibri" pitchFamily="34" charset="0"/>
                <a:cs typeface="Arial" panose="020B0604020202020204" pitchFamily="34" charset="0"/>
              </a:rPr>
              <a:t>Een ingevulde micro omgeving van het Angelo-raamwerk</a:t>
            </a:r>
          </a:p>
          <a:p>
            <a:pPr marL="128588" indent="-128588">
              <a:buFont typeface="Arial" pitchFamily="34" charset="0"/>
              <a:buChar char="•"/>
              <a:defRPr/>
            </a:pPr>
            <a:r>
              <a:rPr lang="nl-NL" sz="900" dirty="0">
                <a:latin typeface="+mj-lt"/>
                <a:ea typeface="Calibri" pitchFamily="34" charset="0"/>
                <a:cs typeface="Arial" panose="020B0604020202020204" pitchFamily="34" charset="0"/>
              </a:rPr>
              <a:t>Een analyse van jouw eet- en beweegpatroon </a:t>
            </a:r>
          </a:p>
          <a:p>
            <a:pPr marL="128588" indent="-128588">
              <a:buFont typeface="Arial" pitchFamily="34" charset="0"/>
              <a:buChar char="•"/>
              <a:defRPr/>
            </a:pPr>
            <a:r>
              <a:rPr lang="nl-NL" sz="900" dirty="0">
                <a:latin typeface="+mj-lt"/>
                <a:ea typeface="Calibri" pitchFamily="34" charset="0"/>
                <a:cs typeface="Arial" panose="020B0604020202020204" pitchFamily="34" charset="0"/>
              </a:rPr>
              <a:t>Een conclusie en 5 mogelijke verbeterpunten voor eigen leefstijl</a:t>
            </a:r>
          </a:p>
        </p:txBody>
      </p:sp>
      <p:sp>
        <p:nvSpPr>
          <p:cNvPr id="7" name="Rectangle 5"/>
          <p:cNvSpPr>
            <a:spLocks noChangeArrowheads="1"/>
          </p:cNvSpPr>
          <p:nvPr/>
        </p:nvSpPr>
        <p:spPr bwMode="auto">
          <a:xfrm>
            <a:off x="1129979" y="3534843"/>
            <a:ext cx="3881441" cy="2169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900" b="1" dirty="0">
                <a:solidFill>
                  <a:srgbClr val="0070C0"/>
                </a:solidFill>
                <a:latin typeface="Arial" charset="0"/>
                <a:ea typeface="Calibri" pitchFamily="34" charset="0"/>
                <a:cs typeface="Arial" charset="0"/>
              </a:rPr>
              <a:t>Stappen</a:t>
            </a:r>
            <a:r>
              <a:rPr lang="nl-NL" sz="900" b="1" dirty="0">
                <a:latin typeface="+mj-lt"/>
                <a:ea typeface="Calibri" pitchFamily="34" charset="0"/>
                <a:cs typeface="Arial" charset="0"/>
              </a:rPr>
              <a:t>			</a:t>
            </a:r>
          </a:p>
          <a:p>
            <a:pPr indent="-128588">
              <a:buFont typeface="Arial" pitchFamily="34" charset="0"/>
              <a:buChar char="•"/>
              <a:defRPr/>
            </a:pPr>
            <a:r>
              <a:rPr lang="nl-NL" sz="900" dirty="0">
                <a:latin typeface="+mj-lt"/>
                <a:ea typeface="Calibri" pitchFamily="34" charset="0"/>
                <a:cs typeface="Arial" panose="020B0604020202020204" pitchFamily="34" charset="0"/>
              </a:rPr>
              <a:t>Bereken je BMI op het Voedingscentrum en kijk wat de richtlijnen van de Schijf van Vijf zijn. </a:t>
            </a:r>
          </a:p>
          <a:p>
            <a:pPr indent="-128588">
              <a:buFont typeface="Arial" pitchFamily="34" charset="0"/>
              <a:buChar char="•"/>
              <a:defRPr/>
            </a:pPr>
            <a:r>
              <a:rPr lang="nl-NL" sz="900" dirty="0">
                <a:latin typeface="+mj-lt"/>
                <a:ea typeface="Calibri" pitchFamily="34" charset="0"/>
                <a:cs typeface="Arial" panose="020B0604020202020204" pitchFamily="34" charset="0"/>
              </a:rPr>
              <a:t>Kijk bij ‘hoeveel en wat’ bij het voedingscentrum wat er voor jou wordt aangeraden om dagelijks te eten. </a:t>
            </a:r>
          </a:p>
          <a:p>
            <a:pPr indent="-128588">
              <a:buFont typeface="Arial" pitchFamily="34" charset="0"/>
              <a:buChar char="•"/>
              <a:defRPr/>
            </a:pPr>
            <a:r>
              <a:rPr lang="nl-NL" sz="900" dirty="0">
                <a:latin typeface="+mj-lt"/>
                <a:ea typeface="Calibri" pitchFamily="34" charset="0"/>
                <a:cs typeface="Arial" panose="020B0604020202020204" pitchFamily="34" charset="0"/>
              </a:rPr>
              <a:t>Hou een week een eetdagboek bij. Bereken wat je per dag binnenkrijgt aan voedingsstoffen. Je kan hiervoor de voedingswaarde tabel gebruiken (zie bronnen). </a:t>
            </a:r>
          </a:p>
          <a:p>
            <a:pPr indent="-128588">
              <a:buFont typeface="Arial" pitchFamily="34" charset="0"/>
              <a:buChar char="•"/>
              <a:defRPr/>
            </a:pPr>
            <a:r>
              <a:rPr lang="nl-NL" sz="900" dirty="0">
                <a:latin typeface="+mj-lt"/>
                <a:ea typeface="Calibri" pitchFamily="34" charset="0"/>
                <a:cs typeface="Arial" panose="020B0604020202020204" pitchFamily="34" charset="0"/>
              </a:rPr>
              <a:t>Vergelijk dit met de voorschriften van de Schijf van Vijf en het Voedingscentrum. </a:t>
            </a:r>
          </a:p>
          <a:p>
            <a:pPr indent="-128588">
              <a:buFont typeface="Arial" pitchFamily="34" charset="0"/>
              <a:buChar char="•"/>
              <a:defRPr/>
            </a:pPr>
            <a:r>
              <a:rPr lang="nl-NL" sz="900" dirty="0">
                <a:latin typeface="+mj-lt"/>
                <a:ea typeface="Calibri" pitchFamily="34" charset="0"/>
                <a:cs typeface="Arial" panose="020B0604020202020204" pitchFamily="34" charset="0"/>
              </a:rPr>
              <a:t>Beschrijf aan de hand van het ANGELO-raamwerk jouw eigen micro-omgeving, waarbij je een verschil maakt in fysiek, sociaal-cultureel, economisch en politiek.</a:t>
            </a:r>
          </a:p>
          <a:p>
            <a:pPr indent="-128588">
              <a:buFont typeface="Arial" pitchFamily="34" charset="0"/>
              <a:buChar char="•"/>
              <a:defRPr/>
            </a:pPr>
            <a:r>
              <a:rPr lang="nl-NL" sz="900" dirty="0">
                <a:latin typeface="+mj-lt"/>
                <a:ea typeface="Calibri" pitchFamily="34" charset="0"/>
                <a:cs typeface="Arial" panose="020B0604020202020204" pitchFamily="34" charset="0"/>
              </a:rPr>
              <a:t>Analyseer je totale levensstijl en beschrijf wat opvallend is aan jouw eet- en bewegingspatroon en benoem minimaal 5 verbeterpunten.</a:t>
            </a:r>
          </a:p>
        </p:txBody>
      </p:sp>
      <p:sp>
        <p:nvSpPr>
          <p:cNvPr id="8" name="Rectangle 8"/>
          <p:cNvSpPr>
            <a:spLocks noChangeArrowheads="1"/>
          </p:cNvSpPr>
          <p:nvPr/>
        </p:nvSpPr>
        <p:spPr bwMode="auto">
          <a:xfrm>
            <a:off x="5494724" y="2866020"/>
            <a:ext cx="3433787"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900" b="1" dirty="0">
                <a:solidFill>
                  <a:srgbClr val="0070C0"/>
                </a:solidFill>
                <a:latin typeface="Arial" charset="0"/>
                <a:ea typeface="Calibri" pitchFamily="34" charset="0"/>
                <a:cs typeface="Arial" charset="0"/>
              </a:rPr>
              <a:t>Bijeenkomsten &amp; Tijd</a:t>
            </a:r>
          </a:p>
          <a:p>
            <a:pPr>
              <a:defRPr/>
            </a:pPr>
            <a:r>
              <a:rPr lang="nl-NL" sz="900" dirty="0">
                <a:latin typeface="+mj-lt"/>
                <a:ea typeface="Calibri" pitchFamily="34" charset="0"/>
                <a:cs typeface="Arial" panose="020B0604020202020204" pitchFamily="34" charset="0"/>
              </a:rPr>
              <a:t>Les inleiding lifestyle management</a:t>
            </a:r>
          </a:p>
          <a:p>
            <a:pPr>
              <a:defRPr/>
            </a:pPr>
            <a:r>
              <a:rPr lang="nl-NL" sz="900" dirty="0">
                <a:latin typeface="+mj-lt"/>
                <a:ea typeface="Calibri" pitchFamily="34" charset="0"/>
                <a:cs typeface="Arial" panose="020B0604020202020204" pitchFamily="34" charset="0"/>
              </a:rPr>
              <a:t>Les inleiding ANGELO Raamwerk</a:t>
            </a:r>
          </a:p>
          <a:p>
            <a:pPr>
              <a:defRPr/>
            </a:pPr>
            <a:r>
              <a:rPr lang="nl-NL" sz="900" dirty="0">
                <a:latin typeface="+mj-lt"/>
                <a:ea typeface="Calibri" pitchFamily="34" charset="0"/>
                <a:cs typeface="Arial" panose="020B0604020202020204" pitchFamily="34" charset="0"/>
              </a:rPr>
              <a:t>Expert lessen voor begeleiding leerarrangement </a:t>
            </a:r>
          </a:p>
        </p:txBody>
      </p:sp>
      <p:sp>
        <p:nvSpPr>
          <p:cNvPr id="9" name="Rectangle 8"/>
          <p:cNvSpPr>
            <a:spLocks noChangeArrowheads="1"/>
          </p:cNvSpPr>
          <p:nvPr/>
        </p:nvSpPr>
        <p:spPr bwMode="auto">
          <a:xfrm>
            <a:off x="5494724" y="3712529"/>
            <a:ext cx="343378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900" b="1" dirty="0">
                <a:solidFill>
                  <a:srgbClr val="0070C0"/>
                </a:solidFill>
                <a:latin typeface="Arial" charset="0"/>
                <a:ea typeface="Calibri" pitchFamily="34" charset="0"/>
                <a:cs typeface="Arial" charset="0"/>
              </a:rPr>
              <a:t>Bronnen</a:t>
            </a:r>
          </a:p>
          <a:p>
            <a:pPr>
              <a:defRPr/>
            </a:pPr>
            <a:r>
              <a:rPr lang="nl-NL" sz="975" dirty="0">
                <a:ea typeface="Calibri" pitchFamily="34" charset="0"/>
                <a:cs typeface="Arial" charset="0"/>
                <a:hlinkClick r:id="rId2"/>
              </a:rPr>
              <a:t>www.voedingscentrum.nl</a:t>
            </a:r>
            <a:endParaRPr lang="nl-NL" sz="975" dirty="0">
              <a:ea typeface="Calibri" pitchFamily="34" charset="0"/>
              <a:cs typeface="Arial" charset="0"/>
            </a:endParaRPr>
          </a:p>
          <a:p>
            <a:r>
              <a:rPr lang="nl-NL" sz="975" dirty="0">
                <a:ea typeface="Calibri" pitchFamily="34" charset="0"/>
                <a:cs typeface="Arial" charset="0"/>
                <a:hlinkClick r:id="rId3"/>
              </a:rPr>
              <a:t>http://www.voedingscentrum.nl/nl/gezond-eten-met-de-schijf-van-vijf/hoeveel-en-wat-kan-ik-per-dag-eten-.aspx</a:t>
            </a:r>
            <a:endParaRPr lang="nl-NL" sz="975" dirty="0">
              <a:ea typeface="Calibri" pitchFamily="34" charset="0"/>
              <a:cs typeface="Arial" charset="0"/>
            </a:endParaRPr>
          </a:p>
          <a:p>
            <a:r>
              <a:rPr lang="nl-NL" sz="975" dirty="0">
                <a:ea typeface="Calibri" pitchFamily="34" charset="0"/>
                <a:cs typeface="Arial" charset="0"/>
                <a:hlinkClick r:id="rId4"/>
              </a:rPr>
              <a:t>https://www.voedingswaardetabel.nl/</a:t>
            </a:r>
            <a:endParaRPr lang="nl-NL" sz="975" dirty="0">
              <a:ea typeface="Calibri" pitchFamily="34" charset="0"/>
              <a:cs typeface="Arial" charset="0"/>
            </a:endParaRPr>
          </a:p>
        </p:txBody>
      </p:sp>
      <p:sp>
        <p:nvSpPr>
          <p:cNvPr id="10" name="Rechthoek 24"/>
          <p:cNvSpPr>
            <a:spLocks noChangeArrowheads="1"/>
          </p:cNvSpPr>
          <p:nvPr/>
        </p:nvSpPr>
        <p:spPr bwMode="auto">
          <a:xfrm>
            <a:off x="1130086" y="910292"/>
            <a:ext cx="56495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100" dirty="0">
                <a:latin typeface="Calibri" pitchFamily="34" charset="0"/>
              </a:rPr>
              <a:t>2021_MLO_3_Mijn leefstijl</a:t>
            </a:r>
          </a:p>
        </p:txBody>
      </p:sp>
      <p:sp>
        <p:nvSpPr>
          <p:cNvPr id="11" name="Rechthoek 10"/>
          <p:cNvSpPr/>
          <p:nvPr/>
        </p:nvSpPr>
        <p:spPr>
          <a:xfrm>
            <a:off x="696516" y="5885260"/>
            <a:ext cx="8447484" cy="13085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350"/>
          </a:p>
        </p:txBody>
      </p:sp>
      <p:sp>
        <p:nvSpPr>
          <p:cNvPr id="12" name="Rectangle 6"/>
          <p:cNvSpPr>
            <a:spLocks noChangeArrowheads="1"/>
          </p:cNvSpPr>
          <p:nvPr/>
        </p:nvSpPr>
        <p:spPr bwMode="auto">
          <a:xfrm>
            <a:off x="5494724" y="1386313"/>
            <a:ext cx="3433787" cy="1338828"/>
          </a:xfrm>
          <a:prstGeom prst="rect">
            <a:avLst/>
          </a:prstGeom>
          <a:noFill/>
          <a:ln w="9525">
            <a:solidFill>
              <a:schemeClr val="tx1"/>
            </a:solidFill>
            <a:miter lim="800000"/>
            <a:headEnd/>
            <a:tailEnd/>
          </a:ln>
        </p:spPr>
        <p:txBody>
          <a:bodyPr wrap="square" anchor="ctr">
            <a:spAutoFit/>
          </a:bodyPr>
          <a:lstStyle/>
          <a:p>
            <a:r>
              <a:rPr lang="nl-NL" sz="900" b="1" dirty="0">
                <a:solidFill>
                  <a:srgbClr val="0070C0"/>
                </a:solidFill>
                <a:latin typeface="Arial" charset="0"/>
                <a:ea typeface="Calibri" pitchFamily="34" charset="0"/>
                <a:cs typeface="Arial" charset="0"/>
              </a:rPr>
              <a:t>Samenwerken	</a:t>
            </a:r>
            <a:r>
              <a:rPr lang="nl-NL" sz="900" b="1" dirty="0">
                <a:ea typeface="Calibri" pitchFamily="34" charset="0"/>
                <a:cs typeface="Arial" charset="0"/>
              </a:rPr>
              <a:t>	 </a:t>
            </a:r>
          </a:p>
          <a:p>
            <a:pPr indent="-128588" fontAlgn="base">
              <a:spcBef>
                <a:spcPct val="0"/>
              </a:spcBef>
              <a:spcAft>
                <a:spcPct val="0"/>
              </a:spcAft>
              <a:buFont typeface="Arial" pitchFamily="34" charset="0"/>
              <a:buChar char="•"/>
              <a:defRPr/>
            </a:pPr>
            <a:r>
              <a:rPr lang="nl-NL" sz="900" dirty="0">
                <a:latin typeface="+mj-lt"/>
                <a:ea typeface="Calibri" pitchFamily="34" charset="0"/>
                <a:cs typeface="Arial" panose="020B0604020202020204" pitchFamily="34" charset="0"/>
              </a:rPr>
              <a:t>Dit product maak je alleen.</a:t>
            </a:r>
          </a:p>
          <a:p>
            <a:pPr indent="-128588" fontAlgn="base">
              <a:spcBef>
                <a:spcPct val="0"/>
              </a:spcBef>
              <a:spcAft>
                <a:spcPct val="0"/>
              </a:spcAft>
              <a:buFont typeface="Arial" pitchFamily="34" charset="0"/>
              <a:buChar char="•"/>
              <a:defRPr/>
            </a:pPr>
            <a:r>
              <a:rPr lang="nl-NL" sz="900" dirty="0">
                <a:latin typeface="+mj-lt"/>
                <a:ea typeface="Calibri" pitchFamily="34" charset="0"/>
                <a:cs typeface="Arial" panose="020B0604020202020204" pitchFamily="34" charset="0"/>
              </a:rPr>
              <a:t>Lever je product in via Teams</a:t>
            </a:r>
          </a:p>
          <a:p>
            <a:pPr indent="-128588" fontAlgn="base">
              <a:spcBef>
                <a:spcPct val="0"/>
              </a:spcBef>
              <a:spcAft>
                <a:spcPct val="0"/>
              </a:spcAft>
              <a:buFont typeface="Arial" pitchFamily="34" charset="0"/>
              <a:buChar char="•"/>
              <a:defRPr/>
            </a:pPr>
            <a:r>
              <a:rPr lang="nl-NL" sz="900" dirty="0">
                <a:latin typeface="+mj-lt"/>
                <a:ea typeface="Calibri" pitchFamily="34" charset="0"/>
                <a:cs typeface="Arial" panose="020B0604020202020204" pitchFamily="34" charset="0"/>
              </a:rPr>
              <a:t>Je wordt een groepje feedback </a:t>
            </a:r>
            <a:r>
              <a:rPr lang="nl-NL" sz="900" dirty="0" err="1">
                <a:latin typeface="+mj-lt"/>
                <a:ea typeface="Calibri" pitchFamily="34" charset="0"/>
                <a:cs typeface="Arial" panose="020B0604020202020204" pitchFamily="34" charset="0"/>
              </a:rPr>
              <a:t>friends</a:t>
            </a:r>
            <a:r>
              <a:rPr lang="nl-NL" sz="900" dirty="0">
                <a:latin typeface="+mj-lt"/>
                <a:ea typeface="Calibri" pitchFamily="34" charset="0"/>
                <a:cs typeface="Arial" panose="020B0604020202020204" pitchFamily="34" charset="0"/>
              </a:rPr>
              <a:t> geplaatst</a:t>
            </a:r>
          </a:p>
          <a:p>
            <a:pPr indent="-128588" fontAlgn="base">
              <a:spcBef>
                <a:spcPct val="0"/>
              </a:spcBef>
              <a:spcAft>
                <a:spcPct val="0"/>
              </a:spcAft>
              <a:buFont typeface="Arial" pitchFamily="34" charset="0"/>
              <a:buChar char="•"/>
              <a:defRPr/>
            </a:pPr>
            <a:r>
              <a:rPr lang="nl-NL" sz="900" dirty="0">
                <a:latin typeface="+mj-lt"/>
                <a:ea typeface="Calibri" pitchFamily="34" charset="0"/>
                <a:cs typeface="Arial" panose="020B0604020202020204" pitchFamily="34" charset="0"/>
              </a:rPr>
              <a:t>Geef feedback op de producten van anderen en ontvang feedback</a:t>
            </a:r>
          </a:p>
          <a:p>
            <a:pPr indent="-128588" fontAlgn="base">
              <a:spcBef>
                <a:spcPct val="0"/>
              </a:spcBef>
              <a:spcAft>
                <a:spcPct val="0"/>
              </a:spcAft>
              <a:buFont typeface="Arial" pitchFamily="34" charset="0"/>
              <a:buChar char="•"/>
              <a:defRPr/>
            </a:pPr>
            <a:r>
              <a:rPr lang="nl-NL" sz="900" dirty="0">
                <a:latin typeface="+mj-lt"/>
                <a:ea typeface="Calibri" pitchFamily="34" charset="0"/>
                <a:cs typeface="Arial" panose="020B0604020202020204" pitchFamily="34" charset="0"/>
              </a:rPr>
              <a:t>Beschrijf in je reflectieverslag hoe je het feedback geven ervaren hebt. </a:t>
            </a:r>
          </a:p>
          <a:p>
            <a:pPr indent="-128588" fontAlgn="base">
              <a:spcBef>
                <a:spcPct val="0"/>
              </a:spcBef>
              <a:spcAft>
                <a:spcPct val="0"/>
              </a:spcAft>
              <a:buFont typeface="Arial" pitchFamily="34" charset="0"/>
              <a:buChar char="•"/>
              <a:defRPr/>
            </a:pPr>
            <a:endParaRPr lang="nl-NL" sz="900" dirty="0">
              <a:latin typeface="+mj-lt"/>
              <a:ea typeface="Calibri" pitchFamily="34" charset="0"/>
              <a:cs typeface="Arial" panose="020B0604020202020204" pitchFamily="34" charset="0"/>
            </a:endParaRPr>
          </a:p>
          <a:p>
            <a:pPr indent="-128588" fontAlgn="base">
              <a:spcBef>
                <a:spcPct val="0"/>
              </a:spcBef>
              <a:spcAft>
                <a:spcPct val="0"/>
              </a:spcAft>
              <a:buFont typeface="Arial" pitchFamily="34" charset="0"/>
              <a:buChar char="•"/>
              <a:defRPr/>
            </a:pPr>
            <a:r>
              <a:rPr lang="nl-NL" sz="900" dirty="0">
                <a:latin typeface="+mj-lt"/>
                <a:ea typeface="Calibri" pitchFamily="34" charset="0"/>
                <a:cs typeface="Arial" panose="020B0604020202020204" pitchFamily="34" charset="0"/>
              </a:rPr>
              <a:t>Deadline product: 28 september 2020</a:t>
            </a:r>
          </a:p>
        </p:txBody>
      </p:sp>
      <p:sp>
        <p:nvSpPr>
          <p:cNvPr id="13" name="Tekstvak 12"/>
          <p:cNvSpPr txBox="1"/>
          <p:nvPr/>
        </p:nvSpPr>
        <p:spPr>
          <a:xfrm>
            <a:off x="5529715" y="5534433"/>
            <a:ext cx="2715278" cy="300082"/>
          </a:xfrm>
          <a:prstGeom prst="rect">
            <a:avLst/>
          </a:prstGeom>
          <a:noFill/>
        </p:spPr>
        <p:txBody>
          <a:bodyPr wrap="square" rtlCol="0">
            <a:spAutoFit/>
          </a:bodyPr>
          <a:lstStyle/>
          <a:p>
            <a:r>
              <a:rPr lang="nl-NL" sz="1350" b="1" i="1" dirty="0"/>
              <a:t>Eet jij volgens de schijf van vijf?</a:t>
            </a:r>
          </a:p>
        </p:txBody>
      </p:sp>
      <p:pic>
        <p:nvPicPr>
          <p:cNvPr id="14" name="Afbeelding 13"/>
          <p:cNvPicPr>
            <a:picLocks noChangeAspect="1"/>
          </p:cNvPicPr>
          <p:nvPr/>
        </p:nvPicPr>
        <p:blipFill rotWithShape="1">
          <a:blip r:embed="rId5"/>
          <a:srcRect l="21805" r="10840"/>
          <a:stretch/>
        </p:blipFill>
        <p:spPr>
          <a:xfrm>
            <a:off x="791456" y="1343039"/>
            <a:ext cx="278943" cy="384329"/>
          </a:xfrm>
          <a:prstGeom prst="rect">
            <a:avLst/>
          </a:prstGeom>
        </p:spPr>
      </p:pic>
      <p:pic>
        <p:nvPicPr>
          <p:cNvPr id="15" name="Afbeelding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53" y="857251"/>
            <a:ext cx="784599" cy="587693"/>
          </a:xfrm>
          <a:prstGeom prst="rect">
            <a:avLst/>
          </a:prstGeom>
        </p:spPr>
      </p:pic>
      <p:pic>
        <p:nvPicPr>
          <p:cNvPr id="16" name="Afbeelding 15"/>
          <p:cNvPicPr>
            <a:picLocks noChangeAspect="1"/>
          </p:cNvPicPr>
          <p:nvPr/>
        </p:nvPicPr>
        <p:blipFill>
          <a:blip r:embed="rId7"/>
          <a:stretch>
            <a:fillRect/>
          </a:stretch>
        </p:blipFill>
        <p:spPr>
          <a:xfrm>
            <a:off x="815218" y="2315504"/>
            <a:ext cx="231420" cy="282411"/>
          </a:xfrm>
          <a:prstGeom prst="rect">
            <a:avLst/>
          </a:prstGeom>
        </p:spPr>
      </p:pic>
      <p:pic>
        <p:nvPicPr>
          <p:cNvPr id="17" name="Afbeelding 16"/>
          <p:cNvPicPr>
            <a:picLocks noChangeAspect="1"/>
          </p:cNvPicPr>
          <p:nvPr/>
        </p:nvPicPr>
        <p:blipFill>
          <a:blip r:embed="rId8"/>
          <a:stretch>
            <a:fillRect/>
          </a:stretch>
        </p:blipFill>
        <p:spPr>
          <a:xfrm>
            <a:off x="841073" y="3537618"/>
            <a:ext cx="249992" cy="390831"/>
          </a:xfrm>
          <a:prstGeom prst="rect">
            <a:avLst/>
          </a:prstGeom>
        </p:spPr>
      </p:pic>
      <p:pic>
        <p:nvPicPr>
          <p:cNvPr id="18" name="Afbeelding 17"/>
          <p:cNvPicPr>
            <a:picLocks noChangeAspect="1"/>
          </p:cNvPicPr>
          <p:nvPr/>
        </p:nvPicPr>
        <p:blipFill>
          <a:blip r:embed="rId9"/>
          <a:stretch>
            <a:fillRect/>
          </a:stretch>
        </p:blipFill>
        <p:spPr>
          <a:xfrm>
            <a:off x="5166293" y="1397854"/>
            <a:ext cx="289359" cy="197291"/>
          </a:xfrm>
          <a:prstGeom prst="rect">
            <a:avLst/>
          </a:prstGeom>
        </p:spPr>
      </p:pic>
      <p:pic>
        <p:nvPicPr>
          <p:cNvPr id="19" name="Afbeelding 18"/>
          <p:cNvPicPr>
            <a:picLocks noChangeAspect="1"/>
          </p:cNvPicPr>
          <p:nvPr/>
        </p:nvPicPr>
        <p:blipFill rotWithShape="1">
          <a:blip r:embed="rId10"/>
          <a:srcRect l="17050" t="33024" r="61669" b="30375"/>
          <a:stretch/>
        </p:blipFill>
        <p:spPr>
          <a:xfrm>
            <a:off x="5166293" y="2869871"/>
            <a:ext cx="262706" cy="254022"/>
          </a:xfrm>
          <a:prstGeom prst="rect">
            <a:avLst/>
          </a:prstGeom>
        </p:spPr>
      </p:pic>
      <p:pic>
        <p:nvPicPr>
          <p:cNvPr id="20" name="Afbeelding 19"/>
          <p:cNvPicPr>
            <a:picLocks noChangeAspect="1"/>
          </p:cNvPicPr>
          <p:nvPr/>
        </p:nvPicPr>
        <p:blipFill>
          <a:blip r:embed="rId11"/>
          <a:stretch>
            <a:fillRect/>
          </a:stretch>
        </p:blipFill>
        <p:spPr>
          <a:xfrm>
            <a:off x="5397751" y="4534785"/>
            <a:ext cx="1008296" cy="1008296"/>
          </a:xfrm>
          <a:prstGeom prst="rect">
            <a:avLst/>
          </a:prstGeom>
        </p:spPr>
      </p:pic>
      <p:pic>
        <p:nvPicPr>
          <p:cNvPr id="22" name="Afbeelding 21"/>
          <p:cNvPicPr>
            <a:picLocks noChangeAspect="1"/>
          </p:cNvPicPr>
          <p:nvPr/>
        </p:nvPicPr>
        <p:blipFill>
          <a:blip r:embed="rId12"/>
          <a:stretch>
            <a:fillRect/>
          </a:stretch>
        </p:blipFill>
        <p:spPr>
          <a:xfrm>
            <a:off x="5220465" y="3651851"/>
            <a:ext cx="224419" cy="218097"/>
          </a:xfrm>
          <a:prstGeom prst="rect">
            <a:avLst/>
          </a:prstGeom>
        </p:spPr>
      </p:pic>
      <p:pic>
        <p:nvPicPr>
          <p:cNvPr id="2" name="Afbeelding 1"/>
          <p:cNvPicPr>
            <a:picLocks noChangeAspect="1"/>
          </p:cNvPicPr>
          <p:nvPr/>
        </p:nvPicPr>
        <p:blipFill>
          <a:blip r:embed="rId13"/>
          <a:stretch>
            <a:fillRect/>
          </a:stretch>
        </p:blipFill>
        <p:spPr>
          <a:xfrm>
            <a:off x="6536210" y="4781551"/>
            <a:ext cx="2457450" cy="500063"/>
          </a:xfrm>
          <a:prstGeom prst="rect">
            <a:avLst/>
          </a:prstGeom>
        </p:spPr>
      </p:pic>
    </p:spTree>
    <p:extLst>
      <p:ext uri="{BB962C8B-B14F-4D97-AF65-F5344CB8AC3E}">
        <p14:creationId xmlns:p14="http://schemas.microsoft.com/office/powerpoint/2010/main" val="204366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el 1"/>
          <p:cNvSpPr>
            <a:spLocks noGrp="1"/>
          </p:cNvSpPr>
          <p:nvPr>
            <p:ph type="title"/>
          </p:nvPr>
        </p:nvSpPr>
        <p:spPr>
          <a:xfrm>
            <a:off x="4570578" y="1257300"/>
            <a:ext cx="3988849" cy="1381125"/>
          </a:xfrm>
        </p:spPr>
        <p:txBody>
          <a:bodyPr>
            <a:normAutofit/>
          </a:bodyPr>
          <a:lstStyle/>
          <a:p>
            <a:r>
              <a:rPr lang="nl-NL">
                <a:solidFill>
                  <a:srgbClr val="000000"/>
                </a:solidFill>
              </a:rPr>
              <a:t>Gezamenlijke Evaluatie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a:extLst>
              <a:ext uri="{FF2B5EF4-FFF2-40B4-BE49-F238E27FC236}">
                <a16:creationId xmlns:a16="http://schemas.microsoft.com/office/drawing/2014/main" id="{CC12DB86-0143-460C-9C28-B74243D2F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Tijdelijke aanduiding voor inhoud 2"/>
          <p:cNvSpPr>
            <a:spLocks noGrp="1"/>
          </p:cNvSpPr>
          <p:nvPr>
            <p:ph idx="1"/>
          </p:nvPr>
        </p:nvSpPr>
        <p:spPr>
          <a:xfrm>
            <a:off x="4570579" y="2947260"/>
            <a:ext cx="4003614" cy="2927188"/>
          </a:xfrm>
        </p:spPr>
        <p:txBody>
          <a:bodyPr anchor="ctr">
            <a:normAutofit/>
          </a:bodyPr>
          <a:lstStyle/>
          <a:p>
            <a:r>
              <a:rPr lang="nl-NL" sz="1500">
                <a:solidFill>
                  <a:srgbClr val="000000"/>
                </a:solidFill>
              </a:rPr>
              <a:t>Welke onderwerpen kwamen aanbod?</a:t>
            </a:r>
          </a:p>
          <a:p>
            <a:r>
              <a:rPr lang="nl-NL" sz="1500">
                <a:solidFill>
                  <a:srgbClr val="000000"/>
                </a:solidFill>
              </a:rPr>
              <a:t>Welke onderwerpen vind je interessant?</a:t>
            </a:r>
          </a:p>
          <a:p>
            <a:r>
              <a:rPr lang="nl-NL" sz="1500">
                <a:solidFill>
                  <a:srgbClr val="000000"/>
                </a:solidFill>
              </a:rPr>
              <a:t>Wat heb je gedurende deze les geleerd? </a:t>
            </a:r>
          </a:p>
          <a:p>
            <a:endParaRPr lang="nl-NL" sz="1500">
              <a:solidFill>
                <a:srgbClr val="000000"/>
              </a:solidFill>
            </a:endParaRPr>
          </a:p>
        </p:txBody>
      </p:sp>
    </p:spTree>
    <p:extLst>
      <p:ext uri="{BB962C8B-B14F-4D97-AF65-F5344CB8AC3E}">
        <p14:creationId xmlns:p14="http://schemas.microsoft.com/office/powerpoint/2010/main" val="252759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160B3CE-4749-264D-B084-1CE52EF5EB83}"/>
              </a:ext>
            </a:extLst>
          </p:cNvPr>
          <p:cNvSpPr>
            <a:spLocks noGrp="1"/>
          </p:cNvSpPr>
          <p:nvPr>
            <p:ph type="title"/>
          </p:nvPr>
        </p:nvSpPr>
        <p:spPr>
          <a:xfrm>
            <a:off x="647271" y="1012004"/>
            <a:ext cx="2562119" cy="4795408"/>
          </a:xfrm>
        </p:spPr>
        <p:txBody>
          <a:bodyPr>
            <a:normAutofit/>
          </a:bodyPr>
          <a:lstStyle/>
          <a:p>
            <a:r>
              <a:rPr lang="nl-NL" dirty="0">
                <a:solidFill>
                  <a:srgbClr val="FFFFFF"/>
                </a:solidFill>
              </a:rPr>
              <a:t>Doel deze week</a:t>
            </a:r>
          </a:p>
        </p:txBody>
      </p:sp>
      <p:graphicFrame>
        <p:nvGraphicFramePr>
          <p:cNvPr id="5" name="Tijdelijke aanduiding voor inhoud 2">
            <a:extLst>
              <a:ext uri="{FF2B5EF4-FFF2-40B4-BE49-F238E27FC236}">
                <a16:creationId xmlns:a16="http://schemas.microsoft.com/office/drawing/2014/main" id="{DAECB17F-6B66-4996-A0CF-3E8650FE74FF}"/>
              </a:ext>
            </a:extLst>
          </p:cNvPr>
          <p:cNvGraphicFramePr>
            <a:graphicFrameLocks noGrp="1"/>
          </p:cNvGraphicFramePr>
          <p:nvPr>
            <p:ph idx="1"/>
            <p:extLst>
              <p:ext uri="{D42A27DB-BD31-4B8C-83A1-F6EECF244321}">
                <p14:modId xmlns:p14="http://schemas.microsoft.com/office/powerpoint/2010/main" val="260209353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2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 name="Tijdelijke aanduiding voor inhoud 5">
            <a:extLst>
              <a:ext uri="{FF2B5EF4-FFF2-40B4-BE49-F238E27FC236}">
                <a16:creationId xmlns:a16="http://schemas.microsoft.com/office/drawing/2014/main" id="{52874DD8-FC34-8249-8153-0696C9B3F32D}"/>
              </a:ext>
            </a:extLst>
          </p:cNvPr>
          <p:cNvPicPr>
            <a:picLocks noGrp="1" noChangeAspect="1"/>
          </p:cNvPicPr>
          <p:nvPr>
            <p:ph sz="half" idx="2"/>
          </p:nvPr>
        </p:nvPicPr>
        <p:blipFill rotWithShape="1">
          <a:blip r:embed="rId3"/>
          <a:srcRect t="23103" r="9091"/>
          <a:stretch/>
        </p:blipFill>
        <p:spPr>
          <a:xfrm>
            <a:off x="15" y="857257"/>
            <a:ext cx="9143986" cy="5143493"/>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849901" y="-293352"/>
            <a:ext cx="3444203"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el 1">
            <a:extLst>
              <a:ext uri="{FF2B5EF4-FFF2-40B4-BE49-F238E27FC236}">
                <a16:creationId xmlns:a16="http://schemas.microsoft.com/office/drawing/2014/main" id="{2441F19D-64F2-FF4D-A38A-1AD3785EB19D}"/>
              </a:ext>
            </a:extLst>
          </p:cNvPr>
          <p:cNvSpPr>
            <a:spLocks noGrp="1"/>
          </p:cNvSpPr>
          <p:nvPr>
            <p:ph type="title"/>
          </p:nvPr>
        </p:nvSpPr>
        <p:spPr>
          <a:xfrm>
            <a:off x="303415" y="3176196"/>
            <a:ext cx="6808922" cy="1790700"/>
          </a:xfrm>
        </p:spPr>
        <p:txBody>
          <a:bodyPr vert="horz" lIns="68580" tIns="34290" rIns="68580" bIns="34290" rtlCol="0" anchor="b">
            <a:normAutofit/>
          </a:bodyPr>
          <a:lstStyle/>
          <a:p>
            <a:r>
              <a:rPr lang="en-US" sz="4575" dirty="0" err="1"/>
              <a:t>Energie</a:t>
            </a:r>
            <a:r>
              <a:rPr lang="en-US" sz="4575" dirty="0"/>
              <a:t> </a:t>
            </a:r>
            <a:r>
              <a:rPr lang="en-US" sz="4575" dirty="0" err="1"/>
              <a:t>nader</a:t>
            </a:r>
            <a:r>
              <a:rPr lang="en-US" sz="4575" dirty="0"/>
              <a:t> </a:t>
            </a:r>
            <a:r>
              <a:rPr lang="en-US" sz="4575" dirty="0" err="1"/>
              <a:t>bekeken</a:t>
            </a:r>
            <a:endParaRPr lang="en-US" sz="4575" dirty="0"/>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8529"/>
            <a:ext cx="7339423"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0151329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510168" cy="5143500"/>
          </a:xfrm>
          <a:prstGeom prst="rect">
            <a:avLst/>
          </a:prstGeom>
          <a:solidFill>
            <a:srgbClr val="60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480060" y="2413023"/>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800">
                <a:solidFill>
                  <a:srgbClr val="FFFFFF"/>
                </a:solidFill>
              </a:rPr>
              <a:t>Energiebalans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1" y="2026031"/>
            <a:ext cx="5391149" cy="2803397"/>
          </a:xfrm>
          <a:prstGeom prst="rect">
            <a:avLst/>
          </a:prstGeom>
        </p:spPr>
      </p:pic>
    </p:spTree>
    <p:extLst>
      <p:ext uri="{BB962C8B-B14F-4D97-AF65-F5344CB8AC3E}">
        <p14:creationId xmlns:p14="http://schemas.microsoft.com/office/powerpoint/2010/main" val="195788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442170" y="1499385"/>
            <a:ext cx="3420438" cy="846051"/>
          </a:xfrm>
        </p:spPr>
        <p:txBody>
          <a:bodyPr anchor="ctr">
            <a:normAutofit fontScale="90000"/>
          </a:bodyPr>
          <a:lstStyle/>
          <a:p>
            <a:r>
              <a:rPr lang="nl-NL" sz="2775"/>
              <a:t>Dagelijkse energiebehoefte</a:t>
            </a: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69863"/>
            <a:ext cx="266397" cy="505095"/>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2425177"/>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ijdelijke aanduiding voor inhoud 2"/>
          <p:cNvSpPr>
            <a:spLocks noGrp="1"/>
          </p:cNvSpPr>
          <p:nvPr>
            <p:ph idx="1"/>
          </p:nvPr>
        </p:nvSpPr>
        <p:spPr>
          <a:xfrm>
            <a:off x="443040" y="2605129"/>
            <a:ext cx="3602335" cy="2984689"/>
          </a:xfrm>
        </p:spPr>
        <p:txBody>
          <a:bodyPr anchor="ctr">
            <a:normAutofit/>
          </a:bodyPr>
          <a:lstStyle/>
          <a:p>
            <a:pPr marL="0" indent="0" fontAlgn="base">
              <a:buNone/>
            </a:pPr>
            <a:r>
              <a:rPr lang="nl-NL" i="1" dirty="0"/>
              <a:t>Wat is bepalend denken jullie? </a:t>
            </a:r>
            <a:endParaRPr lang="nl-NL" dirty="0"/>
          </a:p>
          <a:p>
            <a:endParaRPr lang="nl-NL" sz="1500" dirty="0"/>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242640"/>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Afbeelding 4" descr="Afbeelding met tekening&#10;&#10;Automatisch gegenereerde beschrijving"/>
          <p:cNvPicPr>
            <a:picLocks noChangeAspect="1"/>
          </p:cNvPicPr>
          <p:nvPr/>
        </p:nvPicPr>
        <p:blipFill rotWithShape="1">
          <a:blip r:embed="rId2"/>
          <a:srcRect r="-4" b="3058"/>
          <a:stretch/>
        </p:blipFill>
        <p:spPr>
          <a:xfrm>
            <a:off x="4483341" y="1456764"/>
            <a:ext cx="4069058" cy="3944472"/>
          </a:xfrm>
          <a:prstGeom prst="rect">
            <a:avLst/>
          </a:prstGeom>
        </p:spPr>
      </p:pic>
    </p:spTree>
    <p:extLst>
      <p:ext uri="{BB962C8B-B14F-4D97-AF65-F5344CB8AC3E}">
        <p14:creationId xmlns:p14="http://schemas.microsoft.com/office/powerpoint/2010/main" val="78738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el 1"/>
          <p:cNvSpPr>
            <a:spLocks noGrp="1"/>
          </p:cNvSpPr>
          <p:nvPr>
            <p:ph type="title"/>
          </p:nvPr>
        </p:nvSpPr>
        <p:spPr>
          <a:xfrm>
            <a:off x="482600" y="1098551"/>
            <a:ext cx="8178800" cy="851803"/>
          </a:xfrm>
        </p:spPr>
        <p:txBody>
          <a:bodyPr>
            <a:normAutofit/>
          </a:bodyPr>
          <a:lstStyle/>
          <a:p>
            <a:r>
              <a:rPr lang="nl-NL" sz="2700" dirty="0"/>
              <a:t>Waarom balans</a:t>
            </a:r>
          </a:p>
        </p:txBody>
      </p:sp>
      <p:sp>
        <p:nvSpPr>
          <p:cNvPr id="3" name="Tijdelijke aanduiding voor inhoud 2"/>
          <p:cNvSpPr>
            <a:spLocks noGrp="1"/>
          </p:cNvSpPr>
          <p:nvPr>
            <p:ph idx="1"/>
          </p:nvPr>
        </p:nvSpPr>
        <p:spPr>
          <a:xfrm>
            <a:off x="482600" y="2194486"/>
            <a:ext cx="8178800" cy="3295487"/>
          </a:xfrm>
        </p:spPr>
        <p:txBody>
          <a:bodyPr>
            <a:normAutofit/>
          </a:bodyPr>
          <a:lstStyle/>
          <a:p>
            <a:r>
              <a:rPr lang="nl-NL" sz="1500" dirty="0"/>
              <a:t>Balans in voedingstoffen is belangrijk (koolhydraten, eiwitten, vetten). Niet te  veel, maar ook niet te weinig. Ondervoeding is ook een probleem.</a:t>
            </a:r>
          </a:p>
          <a:p>
            <a:r>
              <a:rPr lang="nl-NL" sz="1500" dirty="0"/>
              <a:t>Gezondheidsrisico’s door overgewicht of ernstig overgewicht: diabetes, hoge bloeddruk, hart- en vaatziekten, slaapapneu, artrose, sommige kankers, galblaasziekte, nierstenen, ademhalingsproblemen…..</a:t>
            </a:r>
          </a:p>
          <a:p>
            <a:r>
              <a:rPr lang="nl-NL" sz="1500" dirty="0"/>
              <a:t>Oorzaken overgewicht of ernstig overgewicht : genetica, hormonen in het lichaam, omgeving, overeten, te weinig beweging….</a:t>
            </a:r>
          </a:p>
          <a:p>
            <a:endParaRPr lang="nl-NL" sz="1500" dirty="0"/>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9472" y="2447268"/>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16801" y="1864520"/>
            <a:ext cx="1899624"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468469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515378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73114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1576" y="134860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857250"/>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4495" y="666998"/>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90350" y="117386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8" y="5443876"/>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3" y="5697108"/>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628650" y="1131094"/>
            <a:ext cx="7886700" cy="994172"/>
          </a:xfrm>
        </p:spPr>
        <p:txBody>
          <a:bodyPr>
            <a:normAutofit/>
          </a:bodyPr>
          <a:lstStyle/>
          <a:p>
            <a:r>
              <a:rPr lang="nl-NL" dirty="0"/>
              <a:t>Energiebalans nog wat feiten:</a:t>
            </a:r>
          </a:p>
        </p:txBody>
      </p:sp>
      <p:graphicFrame>
        <p:nvGraphicFramePr>
          <p:cNvPr id="5" name="Tijdelijke aanduiding voor inhoud 2">
            <a:extLst>
              <a:ext uri="{FF2B5EF4-FFF2-40B4-BE49-F238E27FC236}">
                <a16:creationId xmlns:a16="http://schemas.microsoft.com/office/drawing/2014/main" id="{A758C41D-92BF-415E-93F5-470C03A5BC1C}"/>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33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628650" y="5007769"/>
            <a:ext cx="7886700" cy="616745"/>
          </a:xfrm>
        </p:spPr>
        <p:txBody>
          <a:bodyPr vert="horz" lIns="68580" tIns="34290" rIns="68580" bIns="34290" rtlCol="0" anchor="ctr">
            <a:normAutofit/>
          </a:bodyPr>
          <a:lstStyle/>
          <a:p>
            <a:pPr algn="ctr"/>
            <a:r>
              <a:rPr lang="en-US"/>
              <a:t>Meetpunten gezondheid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9" y="973932"/>
            <a:ext cx="3417094" cy="25753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685" y="973931"/>
            <a:ext cx="5479256" cy="24205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685" y="3456385"/>
            <a:ext cx="5479256" cy="1390650"/>
          </a:xfrm>
          <a:prstGeom prst="rect">
            <a:avLst/>
          </a:prstGeom>
        </p:spPr>
      </p:pic>
      <p:pic>
        <p:nvPicPr>
          <p:cNvPr id="7" name="Afbeelding 6"/>
          <p:cNvPicPr/>
          <p:nvPr/>
        </p:nvPicPr>
        <p:blipFill>
          <a:blip r:embed="rId5">
            <a:extLst>
              <a:ext uri="{28A0092B-C50C-407E-A947-70E740481C1C}">
                <a14:useLocalDpi xmlns:a14="http://schemas.microsoft.com/office/drawing/2010/main" val="0"/>
              </a:ext>
            </a:extLst>
          </a:blip>
          <a:srcRect/>
          <a:stretch>
            <a:fillRect/>
          </a:stretch>
        </p:blipFill>
        <p:spPr bwMode="auto">
          <a:xfrm>
            <a:off x="91679" y="3611166"/>
            <a:ext cx="3417094" cy="1235869"/>
          </a:xfrm>
          <a:prstGeom prst="rect">
            <a:avLst/>
          </a:prstGeom>
        </p:spPr>
      </p:pic>
    </p:spTree>
    <p:extLst>
      <p:ext uri="{BB962C8B-B14F-4D97-AF65-F5344CB8AC3E}">
        <p14:creationId xmlns:p14="http://schemas.microsoft.com/office/powerpoint/2010/main" val="419718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p:txBody>
          <a:bodyPr/>
          <a:lstStyle/>
          <a:p>
            <a:r>
              <a:rPr lang="nl-NL" dirty="0"/>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508397" y="1999723"/>
            <a:ext cx="7527772" cy="3381616"/>
          </a:xfrm>
        </p:spPr>
      </p:pic>
      <p:sp>
        <p:nvSpPr>
          <p:cNvPr id="3" name="Rechthoek 2">
            <a:extLst>
              <a:ext uri="{FF2B5EF4-FFF2-40B4-BE49-F238E27FC236}">
                <a16:creationId xmlns:a16="http://schemas.microsoft.com/office/drawing/2014/main" id="{A76AB82C-6033-7C44-8FA1-7C03CB7026F7}"/>
              </a:ext>
            </a:extLst>
          </p:cNvPr>
          <p:cNvSpPr/>
          <p:nvPr/>
        </p:nvSpPr>
        <p:spPr>
          <a:xfrm>
            <a:off x="2758489" y="5405051"/>
            <a:ext cx="1455078" cy="507831"/>
          </a:xfrm>
          <a:prstGeom prst="rect">
            <a:avLst/>
          </a:prstGeom>
        </p:spPr>
        <p:txBody>
          <a:bodyPr wrap="none">
            <a:spAutoFit/>
          </a:bodyPr>
          <a:lstStyle/>
          <a:p>
            <a:pPr defTabSz="685800"/>
            <a:r>
              <a:rPr lang="nl-NL" sz="1350" dirty="0">
                <a:solidFill>
                  <a:prstClr val="black"/>
                </a:solidFill>
                <a:latin typeface="Calibri" panose="020F0502020204030204"/>
                <a:hlinkClick r:id="rId4"/>
              </a:rPr>
              <a:t>Beweegrichtlijnen</a:t>
            </a:r>
            <a:endParaRPr lang="nl-NL" sz="1350" dirty="0">
              <a:solidFill>
                <a:prstClr val="black"/>
              </a:solidFill>
              <a:latin typeface="Calibri" panose="020F0502020204030204"/>
            </a:endParaRPr>
          </a:p>
          <a:p>
            <a:pPr defTabSz="685800"/>
            <a:endParaRPr lang="nl-NL" sz="1350" dirty="0">
              <a:solidFill>
                <a:prstClr val="black"/>
              </a:solidFill>
              <a:latin typeface="Calibri" panose="020F0502020204030204"/>
            </a:endParaRPr>
          </a:p>
        </p:txBody>
      </p:sp>
    </p:spTree>
    <p:extLst>
      <p:ext uri="{BB962C8B-B14F-4D97-AF65-F5344CB8AC3E}">
        <p14:creationId xmlns:p14="http://schemas.microsoft.com/office/powerpoint/2010/main" val="17384245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581812-C9E4-4BDC-8507-F36D0811C6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TotalTime>
  <Words>876</Words>
  <Application>Microsoft Macintosh PowerPoint</Application>
  <PresentationFormat>Diavoorstelling (4:3)</PresentationFormat>
  <Paragraphs>84</Paragraphs>
  <Slides>13</Slides>
  <Notes>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13</vt:i4>
      </vt:variant>
    </vt:vector>
  </HeadingPairs>
  <TitlesOfParts>
    <vt:vector size="18" baseType="lpstr">
      <vt:lpstr>Arial</vt:lpstr>
      <vt:lpstr>Calibri</vt:lpstr>
      <vt:lpstr>Calibri Light</vt:lpstr>
      <vt:lpstr>Kantoorthema</vt:lpstr>
      <vt:lpstr>1_Kantoorthema</vt:lpstr>
      <vt:lpstr>Lifestyle periode 1: Mijn leefomgeving Week 2</vt:lpstr>
      <vt:lpstr>Doel deze week</vt:lpstr>
      <vt:lpstr>Energie nader bekeken</vt:lpstr>
      <vt:lpstr>Energiebalans</vt:lpstr>
      <vt:lpstr>Dagelijkse energiebehoefte</vt:lpstr>
      <vt:lpstr>Waarom balans</vt:lpstr>
      <vt:lpstr>Energiebalans nog wat feiten:</vt:lpstr>
      <vt:lpstr>Meetpunten gezondheid</vt:lpstr>
      <vt:lpstr>Nederlandse beweegrichtlijnen</vt:lpstr>
      <vt:lpstr>Positieve effecten van bewegen!</vt:lpstr>
      <vt:lpstr>Opdracht en informatie deel LA </vt:lpstr>
      <vt:lpstr>PowerPoint-presentatie</vt:lpstr>
      <vt:lpstr>Gezamenlijke 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periode 1: Mijn leefomgeving Week 3</dc:title>
  <dc:creator>Mariska de Rouw</dc:creator>
  <cp:lastModifiedBy>Mariska de Rouw</cp:lastModifiedBy>
  <cp:revision>10</cp:revision>
  <dcterms:created xsi:type="dcterms:W3CDTF">2019-09-12T06:45:51Z</dcterms:created>
  <dcterms:modified xsi:type="dcterms:W3CDTF">2020-09-09T09:18:14Z</dcterms:modified>
</cp:coreProperties>
</file>